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09" r:id="rId4"/>
    <p:sldMasterId id="2147483755" r:id="rId5"/>
    <p:sldMasterId id="2147483782" r:id="rId6"/>
  </p:sldMasterIdLst>
  <p:notesMasterIdLst>
    <p:notesMasterId r:id="rId56"/>
  </p:notesMasterIdLst>
  <p:sldIdLst>
    <p:sldId id="3410" r:id="rId7"/>
    <p:sldId id="3470" r:id="rId8"/>
    <p:sldId id="3471" r:id="rId9"/>
    <p:sldId id="3489" r:id="rId10"/>
    <p:sldId id="3480" r:id="rId11"/>
    <p:sldId id="3369" r:id="rId12"/>
    <p:sldId id="3479" r:id="rId13"/>
    <p:sldId id="3493" r:id="rId14"/>
    <p:sldId id="3541" r:id="rId15"/>
    <p:sldId id="3490" r:id="rId16"/>
    <p:sldId id="3492" r:id="rId17"/>
    <p:sldId id="3494" r:id="rId18"/>
    <p:sldId id="3495" r:id="rId19"/>
    <p:sldId id="3468" r:id="rId20"/>
    <p:sldId id="3496" r:id="rId21"/>
    <p:sldId id="3497" r:id="rId22"/>
    <p:sldId id="3498" r:id="rId23"/>
    <p:sldId id="3499" r:id="rId24"/>
    <p:sldId id="3500" r:id="rId25"/>
    <p:sldId id="3509" r:id="rId26"/>
    <p:sldId id="3459" r:id="rId27"/>
    <p:sldId id="3510" r:id="rId28"/>
    <p:sldId id="3511" r:id="rId29"/>
    <p:sldId id="3512" r:id="rId30"/>
    <p:sldId id="3513" r:id="rId31"/>
    <p:sldId id="3383" r:id="rId32"/>
    <p:sldId id="3514" r:id="rId33"/>
    <p:sldId id="3542" r:id="rId34"/>
    <p:sldId id="3516" r:id="rId35"/>
    <p:sldId id="3548" r:id="rId36"/>
    <p:sldId id="3549" r:id="rId37"/>
    <p:sldId id="3550" r:id="rId38"/>
    <p:sldId id="3551" r:id="rId39"/>
    <p:sldId id="3523" r:id="rId40"/>
    <p:sldId id="3552" r:id="rId41"/>
    <p:sldId id="3525" r:id="rId42"/>
    <p:sldId id="3553" r:id="rId43"/>
    <p:sldId id="3526" r:id="rId44"/>
    <p:sldId id="3527" r:id="rId45"/>
    <p:sldId id="3530" r:id="rId46"/>
    <p:sldId id="3554" r:id="rId47"/>
    <p:sldId id="3532" r:id="rId48"/>
    <p:sldId id="3533" r:id="rId49"/>
    <p:sldId id="3534" r:id="rId50"/>
    <p:sldId id="3546" r:id="rId51"/>
    <p:sldId id="3547" r:id="rId52"/>
    <p:sldId id="3403" r:id="rId53"/>
    <p:sldId id="3540" r:id="rId54"/>
    <p:sldId id="3461" r:id="rId55"/>
  </p:sldIdLst>
  <p:sldSz cx="12192000" cy="6858000"/>
  <p:notesSz cx="6858000" cy="9144000"/>
  <p:embeddedFontLst>
    <p:embeddedFont>
      <p:font typeface="Corbel" panose="020B0503020204020204" pitchFamily="34" charset="0"/>
      <p:regular r:id="rId57"/>
      <p:bold r:id="rId58"/>
      <p:italic r:id="rId59"/>
      <p:boldItalic r:id="rId60"/>
    </p:embeddedFont>
    <p:embeddedFont>
      <p:font typeface="Lato Light" panose="020F0502020204030203" pitchFamily="34" charset="0"/>
      <p:regular r:id="rId61"/>
      <p:italic r:id="rId62"/>
    </p:embeddedFont>
    <p:embeddedFont>
      <p:font typeface="Montserrat" panose="00000500000000000000" pitchFamily="2" charset="0"/>
      <p:regular r:id="rId63"/>
    </p:embeddedFont>
    <p:embeddedFont>
      <p:font typeface="Open Sans" panose="020B0606030504020204" pitchFamily="34" charset="0"/>
      <p:regular r:id="rId64"/>
      <p:bold r:id="rId65"/>
      <p:italic r:id="rId66"/>
      <p:boldItalic r:id="rId67"/>
    </p:embeddedFont>
    <p:embeddedFont>
      <p:font typeface="Poppins" panose="00000500000000000000" pitchFamily="2" charset="0"/>
      <p:regular r:id="rId68"/>
      <p:bold r:id="rId69"/>
      <p:italic r:id="rId70"/>
      <p:boldItalic r:id="rId71"/>
    </p:embeddedFont>
    <p:embeddedFont>
      <p:font typeface="Pt Sans" panose="020B0503020203020204" pitchFamily="34" charset="0"/>
      <p:regular r:id="rId72"/>
      <p:bold r:id="rId73"/>
      <p:italic r:id="rId74"/>
      <p:boldItalic r:id="rId75"/>
    </p:embeddedFont>
    <p:embeddedFont>
      <p:font typeface="Segoe UI" panose="020B0502040204020203" pitchFamily="34" charset="0"/>
      <p:regular r:id="rId76"/>
      <p:bold r:id="rId77"/>
      <p:italic r:id="rId78"/>
      <p:boldItalic r:id="rId79"/>
    </p:embeddedFont>
    <p:embeddedFont>
      <p:font typeface="Segoe UI" panose="020B0502040204020203" pitchFamily="34" charset="0"/>
      <p:regular r:id="rId76"/>
      <p:bold r:id="rId77"/>
      <p:italic r:id="rId78"/>
      <p:boldItalic r:id="rId79"/>
    </p:embeddedFont>
    <p:embeddedFont>
      <p:font typeface="Segoe UI Black" panose="020B0A02040204020203" pitchFamily="34" charset="0"/>
      <p:bold r:id="rId80"/>
      <p:boldItalic r:id="rId81"/>
    </p:embeddedFont>
  </p:embeddedFontLst>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681" userDrawn="1">
          <p15:clr>
            <a:srgbClr val="A4A3A4"/>
          </p15:clr>
        </p15:guide>
        <p15:guide id="2" pos="3999"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8593"/>
    <a:srgbClr val="F0F0F0"/>
    <a:srgbClr val="797027"/>
    <a:srgbClr val="B7A52A"/>
    <a:srgbClr val="233438"/>
    <a:srgbClr val="EB2314"/>
    <a:srgbClr val="0A64BE"/>
    <a:srgbClr val="23B4B4"/>
    <a:srgbClr val="32D29B"/>
    <a:srgbClr val="37CD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9D6EC1-558A-4A1D-969D-8DCF127491A9}" v="60" dt="2025-02-06T11:25:46.97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1130" autoAdjust="0"/>
  </p:normalViewPr>
  <p:slideViewPr>
    <p:cSldViewPr snapToGrid="0" showGuides="1">
      <p:cViewPr varScale="1">
        <p:scale>
          <a:sx n="67" d="100"/>
          <a:sy n="67" d="100"/>
        </p:scale>
        <p:origin x="902" y="62"/>
      </p:cViewPr>
      <p:guideLst>
        <p:guide pos="3681"/>
        <p:guide pos="3999"/>
        <p:guide orient="horz" pos="2160"/>
      </p:guideLst>
    </p:cSldViewPr>
  </p:slideViewPr>
  <p:outlineViewPr>
    <p:cViewPr>
      <p:scale>
        <a:sx n="33" d="100"/>
        <a:sy n="33" d="100"/>
      </p:scale>
      <p:origin x="0" y="0"/>
    </p:cViewPr>
  </p:outlineViewPr>
  <p:notesTextViewPr>
    <p:cViewPr>
      <p:scale>
        <a:sx n="3" d="2"/>
        <a:sy n="3" d="2"/>
      </p:scale>
      <p:origin x="0" y="-2362"/>
    </p:cViewPr>
  </p:notesTextViewPr>
  <p:notesViewPr>
    <p:cSldViewPr snapToGrid="0">
      <p:cViewPr varScale="1">
        <p:scale>
          <a:sx n="72" d="100"/>
          <a:sy n="72" d="100"/>
        </p:scale>
        <p:origin x="3010" y="77"/>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font" Target="fonts/font7.fntdata"/><Relationship Id="rId68" Type="http://schemas.openxmlformats.org/officeDocument/2006/relationships/font" Target="fonts/font12.fntdata"/><Relationship Id="rId84" Type="http://schemas.openxmlformats.org/officeDocument/2006/relationships/theme" Target="theme/theme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font" Target="fonts/font2.fntdata"/><Relationship Id="rId74" Type="http://schemas.openxmlformats.org/officeDocument/2006/relationships/font" Target="fonts/font18.fntdata"/><Relationship Id="rId79" Type="http://schemas.openxmlformats.org/officeDocument/2006/relationships/font" Target="fonts/font23.fntdata"/><Relationship Id="rId5" Type="http://schemas.openxmlformats.org/officeDocument/2006/relationships/slideMaster" Target="slideMasters/slideMaster2.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notesMaster" Target="notesMasters/notesMaster1.xml"/><Relationship Id="rId64" Type="http://schemas.openxmlformats.org/officeDocument/2006/relationships/font" Target="fonts/font8.fntdata"/><Relationship Id="rId69" Type="http://schemas.openxmlformats.org/officeDocument/2006/relationships/font" Target="fonts/font13.fntdata"/><Relationship Id="rId77" Type="http://schemas.openxmlformats.org/officeDocument/2006/relationships/font" Target="fonts/font21.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16.fntdata"/><Relationship Id="rId80" Type="http://schemas.openxmlformats.org/officeDocument/2006/relationships/font" Target="fonts/font24.fntdata"/><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font" Target="fonts/font6.fntdata"/><Relationship Id="rId70" Type="http://schemas.openxmlformats.org/officeDocument/2006/relationships/font" Target="fonts/font14.fntdata"/><Relationship Id="rId75" Type="http://schemas.openxmlformats.org/officeDocument/2006/relationships/font" Target="fonts/font19.fntdata"/><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1.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4.fntdata"/><Relationship Id="rId65" Type="http://schemas.openxmlformats.org/officeDocument/2006/relationships/font" Target="fonts/font9.fntdata"/><Relationship Id="rId73" Type="http://schemas.openxmlformats.org/officeDocument/2006/relationships/font" Target="fonts/font17.fntdata"/><Relationship Id="rId78" Type="http://schemas.openxmlformats.org/officeDocument/2006/relationships/font" Target="fonts/font22.fntdata"/><Relationship Id="rId81" Type="http://schemas.openxmlformats.org/officeDocument/2006/relationships/font" Target="fonts/font25.fntdata"/><Relationship Id="rId86"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font" Target="fonts/font20.fntdata"/><Relationship Id="rId7" Type="http://schemas.openxmlformats.org/officeDocument/2006/relationships/slide" Target="slides/slide1.xml"/><Relationship Id="rId71" Type="http://schemas.openxmlformats.org/officeDocument/2006/relationships/font" Target="fonts/font15.fntdata"/><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font" Target="fonts/font10.fntdata"/><Relationship Id="rId87" Type="http://schemas.microsoft.com/office/2015/10/relationships/revisionInfo" Target="revisionInfo.xml"/><Relationship Id="rId61" Type="http://schemas.openxmlformats.org/officeDocument/2006/relationships/font" Target="fonts/font5.fntdata"/><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pr. Sara De Schutter" userId="fc3fcba9-8f76-4087-a0a4-eaa8cc2c8f72" providerId="ADAL" clId="{D99D6EC1-558A-4A1D-969D-8DCF127491A9}"/>
    <pc:docChg chg="custSel modSld">
      <pc:chgData name="Apr. Sara De Schutter" userId="fc3fcba9-8f76-4087-a0a4-eaa8cc2c8f72" providerId="ADAL" clId="{D99D6EC1-558A-4A1D-969D-8DCF127491A9}" dt="2025-04-07T10:52:03.471" v="89"/>
      <pc:docMkLst>
        <pc:docMk/>
      </pc:docMkLst>
      <pc:sldChg chg="modNotesTx">
        <pc:chgData name="Apr. Sara De Schutter" userId="fc3fcba9-8f76-4087-a0a4-eaa8cc2c8f72" providerId="ADAL" clId="{D99D6EC1-558A-4A1D-969D-8DCF127491A9}" dt="2025-04-07T10:30:47.028" v="49"/>
        <pc:sldMkLst>
          <pc:docMk/>
          <pc:sldMk cId="490812957" sldId="3468"/>
        </pc:sldMkLst>
      </pc:sldChg>
      <pc:sldChg chg="modNotesTx">
        <pc:chgData name="Apr. Sara De Schutter" userId="fc3fcba9-8f76-4087-a0a4-eaa8cc2c8f72" providerId="ADAL" clId="{D99D6EC1-558A-4A1D-969D-8DCF127491A9}" dt="2025-04-07T10:49:58.709" v="85" actId="20577"/>
        <pc:sldMkLst>
          <pc:docMk/>
          <pc:sldMk cId="1881599987" sldId="3489"/>
        </pc:sldMkLst>
      </pc:sldChg>
      <pc:sldChg chg="modNotesTx">
        <pc:chgData name="Apr. Sara De Schutter" userId="fc3fcba9-8f76-4087-a0a4-eaa8cc2c8f72" providerId="ADAL" clId="{D99D6EC1-558A-4A1D-969D-8DCF127491A9}" dt="2025-04-07T10:33:21.804" v="52"/>
        <pc:sldMkLst>
          <pc:docMk/>
          <pc:sldMk cId="2904093458" sldId="3495"/>
        </pc:sldMkLst>
      </pc:sldChg>
      <pc:sldChg chg="modNotesTx">
        <pc:chgData name="Apr. Sara De Schutter" userId="fc3fcba9-8f76-4087-a0a4-eaa8cc2c8f72" providerId="ADAL" clId="{D99D6EC1-558A-4A1D-969D-8DCF127491A9}" dt="2025-04-07T10:52:03.471" v="89"/>
        <pc:sldMkLst>
          <pc:docMk/>
          <pc:sldMk cId="690506480" sldId="3500"/>
        </pc:sldMkLst>
      </pc:sldChg>
    </pc:docChg>
  </pc:docChgLst>
  <pc:docChgLst>
    <pc:chgData name="Sara De Schutter" userId="fc3fcba9-8f76-4087-a0a4-eaa8cc2c8f72" providerId="ADAL" clId="{D99D6EC1-558A-4A1D-969D-8DCF127491A9}"/>
    <pc:docChg chg="undo custSel addSld delSld modSld sldOrd delMainMaster modMainMaster">
      <pc:chgData name="Sara De Schutter" userId="fc3fcba9-8f76-4087-a0a4-eaa8cc2c8f72" providerId="ADAL" clId="{D99D6EC1-558A-4A1D-969D-8DCF127491A9}" dt="2025-02-24T12:31:38.655" v="1912" actId="20577"/>
      <pc:docMkLst>
        <pc:docMk/>
      </pc:docMkLst>
      <pc:sldChg chg="modSp mod ord modNotesTx">
        <pc:chgData name="Sara De Schutter" userId="fc3fcba9-8f76-4087-a0a4-eaa8cc2c8f72" providerId="ADAL" clId="{D99D6EC1-558A-4A1D-969D-8DCF127491A9}" dt="2025-02-24T12:31:38.655" v="1912" actId="20577"/>
        <pc:sldMkLst>
          <pc:docMk/>
          <pc:sldMk cId="3891247404" sldId="3369"/>
        </pc:sldMkLst>
        <pc:spChg chg="mod">
          <ac:chgData name="Sara De Schutter" userId="fc3fcba9-8f76-4087-a0a4-eaa8cc2c8f72" providerId="ADAL" clId="{D99D6EC1-558A-4A1D-969D-8DCF127491A9}" dt="2025-02-06T08:54:44.865" v="230" actId="20577"/>
          <ac:spMkLst>
            <pc:docMk/>
            <pc:sldMk cId="3891247404" sldId="3369"/>
            <ac:spMk id="2" creationId="{A0FAB811-50A4-4E4D-8ED9-6A4EA44EF168}"/>
          </ac:spMkLst>
        </pc:spChg>
      </pc:sldChg>
      <pc:sldChg chg="modTransition">
        <pc:chgData name="Sara De Schutter" userId="fc3fcba9-8f76-4087-a0a4-eaa8cc2c8f72" providerId="ADAL" clId="{D99D6EC1-558A-4A1D-969D-8DCF127491A9}" dt="2025-02-06T09:18:41.519" v="582"/>
        <pc:sldMkLst>
          <pc:docMk/>
          <pc:sldMk cId="4009355147" sldId="3383"/>
        </pc:sldMkLst>
      </pc:sldChg>
      <pc:sldChg chg="addSp delSp modSp mod modClrScheme chgLayout">
        <pc:chgData name="Sara De Schutter" userId="fc3fcba9-8f76-4087-a0a4-eaa8cc2c8f72" providerId="ADAL" clId="{D99D6EC1-558A-4A1D-969D-8DCF127491A9}" dt="2025-02-06T10:02:26.938" v="987" actId="1036"/>
        <pc:sldMkLst>
          <pc:docMk/>
          <pc:sldMk cId="4032077025" sldId="3403"/>
        </pc:sldMkLst>
        <pc:spChg chg="mod ord">
          <ac:chgData name="Sara De Schutter" userId="fc3fcba9-8f76-4087-a0a4-eaa8cc2c8f72" providerId="ADAL" clId="{D99D6EC1-558A-4A1D-969D-8DCF127491A9}" dt="2025-02-06T09:59:39.555" v="955" actId="700"/>
          <ac:spMkLst>
            <pc:docMk/>
            <pc:sldMk cId="4032077025" sldId="3403"/>
            <ac:spMk id="2" creationId="{A0FAB811-50A4-4E4D-8ED9-6A4EA44EF168}"/>
          </ac:spMkLst>
        </pc:spChg>
        <pc:spChg chg="mod ord">
          <ac:chgData name="Sara De Schutter" userId="fc3fcba9-8f76-4087-a0a4-eaa8cc2c8f72" providerId="ADAL" clId="{D99D6EC1-558A-4A1D-969D-8DCF127491A9}" dt="2025-02-06T09:59:39.602" v="956" actId="27636"/>
          <ac:spMkLst>
            <pc:docMk/>
            <pc:sldMk cId="4032077025" sldId="3403"/>
            <ac:spMk id="3" creationId="{1D84681D-C117-46CA-86FC-14A72AF55392}"/>
          </ac:spMkLst>
        </pc:spChg>
        <pc:spChg chg="mod">
          <ac:chgData name="Sara De Schutter" userId="fc3fcba9-8f76-4087-a0a4-eaa8cc2c8f72" providerId="ADAL" clId="{D99D6EC1-558A-4A1D-969D-8DCF127491A9}" dt="2025-02-06T10:02:26.938" v="987" actId="1036"/>
          <ac:spMkLst>
            <pc:docMk/>
            <pc:sldMk cId="4032077025" sldId="3403"/>
            <ac:spMk id="5" creationId="{0AAB889F-4745-C0BB-3C74-EA13CECCD8C1}"/>
          </ac:spMkLst>
        </pc:spChg>
        <pc:spChg chg="add mod">
          <ac:chgData name="Sara De Schutter" userId="fc3fcba9-8f76-4087-a0a4-eaa8cc2c8f72" providerId="ADAL" clId="{D99D6EC1-558A-4A1D-969D-8DCF127491A9}" dt="2025-02-06T10:01:26.468" v="965"/>
          <ac:spMkLst>
            <pc:docMk/>
            <pc:sldMk cId="4032077025" sldId="3403"/>
            <ac:spMk id="6" creationId="{C28039DE-888F-61E2-699D-EB0F2739AFDD}"/>
          </ac:spMkLst>
        </pc:spChg>
      </pc:sldChg>
      <pc:sldChg chg="modTransition">
        <pc:chgData name="Sara De Schutter" userId="fc3fcba9-8f76-4087-a0a4-eaa8cc2c8f72" providerId="ADAL" clId="{D99D6EC1-558A-4A1D-969D-8DCF127491A9}" dt="2025-02-06T09:19:07.563" v="591"/>
        <pc:sldMkLst>
          <pc:docMk/>
          <pc:sldMk cId="390104266" sldId="3410"/>
        </pc:sldMkLst>
      </pc:sldChg>
      <pc:sldChg chg="del">
        <pc:chgData name="Sara De Schutter" userId="fc3fcba9-8f76-4087-a0a4-eaa8cc2c8f72" providerId="ADAL" clId="{D99D6EC1-558A-4A1D-969D-8DCF127491A9}" dt="2025-02-06T09:58:26.996" v="944" actId="47"/>
        <pc:sldMkLst>
          <pc:docMk/>
          <pc:sldMk cId="2653755794" sldId="3427"/>
        </pc:sldMkLst>
      </pc:sldChg>
      <pc:sldChg chg="del">
        <pc:chgData name="Sara De Schutter" userId="fc3fcba9-8f76-4087-a0a4-eaa8cc2c8f72" providerId="ADAL" clId="{D99D6EC1-558A-4A1D-969D-8DCF127491A9}" dt="2025-02-06T09:58:33.141" v="949" actId="47"/>
        <pc:sldMkLst>
          <pc:docMk/>
          <pc:sldMk cId="779566103" sldId="3432"/>
        </pc:sldMkLst>
      </pc:sldChg>
      <pc:sldChg chg="del">
        <pc:chgData name="Sara De Schutter" userId="fc3fcba9-8f76-4087-a0a4-eaa8cc2c8f72" providerId="ADAL" clId="{D99D6EC1-558A-4A1D-969D-8DCF127491A9}" dt="2025-02-06T09:58:39.245" v="954" actId="47"/>
        <pc:sldMkLst>
          <pc:docMk/>
          <pc:sldMk cId="2769802932" sldId="3433"/>
        </pc:sldMkLst>
      </pc:sldChg>
      <pc:sldChg chg="del">
        <pc:chgData name="Sara De Schutter" userId="fc3fcba9-8f76-4087-a0a4-eaa8cc2c8f72" providerId="ADAL" clId="{D99D6EC1-558A-4A1D-969D-8DCF127491A9}" dt="2025-02-06T09:58:36.736" v="952" actId="47"/>
        <pc:sldMkLst>
          <pc:docMk/>
          <pc:sldMk cId="4064536119" sldId="3434"/>
        </pc:sldMkLst>
      </pc:sldChg>
      <pc:sldChg chg="del">
        <pc:chgData name="Sara De Schutter" userId="fc3fcba9-8f76-4087-a0a4-eaa8cc2c8f72" providerId="ADAL" clId="{D99D6EC1-558A-4A1D-969D-8DCF127491A9}" dt="2025-02-06T09:58:35.705" v="951" actId="47"/>
        <pc:sldMkLst>
          <pc:docMk/>
          <pc:sldMk cId="2086210159" sldId="3435"/>
        </pc:sldMkLst>
      </pc:sldChg>
      <pc:sldChg chg="modTransition">
        <pc:chgData name="Sara De Schutter" userId="fc3fcba9-8f76-4087-a0a4-eaa8cc2c8f72" providerId="ADAL" clId="{D99D6EC1-558A-4A1D-969D-8DCF127491A9}" dt="2025-02-06T09:18:28.253" v="578"/>
        <pc:sldMkLst>
          <pc:docMk/>
          <pc:sldMk cId="2215583983" sldId="3459"/>
        </pc:sldMkLst>
      </pc:sldChg>
      <pc:sldChg chg="del">
        <pc:chgData name="Sara De Schutter" userId="fc3fcba9-8f76-4087-a0a4-eaa8cc2c8f72" providerId="ADAL" clId="{D99D6EC1-558A-4A1D-969D-8DCF127491A9}" dt="2025-02-06T09:58:33.945" v="950" actId="47"/>
        <pc:sldMkLst>
          <pc:docMk/>
          <pc:sldMk cId="887366309" sldId="3466"/>
        </pc:sldMkLst>
      </pc:sldChg>
      <pc:sldChg chg="modSp mod modTransition modNotesTx">
        <pc:chgData name="Sara De Schutter" userId="fc3fcba9-8f76-4087-a0a4-eaa8cc2c8f72" providerId="ADAL" clId="{D99D6EC1-558A-4A1D-969D-8DCF127491A9}" dt="2025-02-24T12:31:26.003" v="1911" actId="20577"/>
        <pc:sldMkLst>
          <pc:docMk/>
          <pc:sldMk cId="2364282495" sldId="3470"/>
        </pc:sldMkLst>
        <pc:spChg chg="mod">
          <ac:chgData name="Sara De Schutter" userId="fc3fcba9-8f76-4087-a0a4-eaa8cc2c8f72" providerId="ADAL" clId="{D99D6EC1-558A-4A1D-969D-8DCF127491A9}" dt="2025-02-24T12:31:26.003" v="1911" actId="20577"/>
          <ac:spMkLst>
            <pc:docMk/>
            <pc:sldMk cId="2364282495" sldId="3470"/>
            <ac:spMk id="4" creationId="{A3BE9832-70F5-2E67-9FE2-8945AB0D99FA}"/>
          </ac:spMkLst>
        </pc:spChg>
        <pc:spChg chg="mod">
          <ac:chgData name="Sara De Schutter" userId="fc3fcba9-8f76-4087-a0a4-eaa8cc2c8f72" providerId="ADAL" clId="{D99D6EC1-558A-4A1D-969D-8DCF127491A9}" dt="2025-02-06T08:50:53.008" v="45" actId="1035"/>
          <ac:spMkLst>
            <pc:docMk/>
            <pc:sldMk cId="2364282495" sldId="3470"/>
            <ac:spMk id="5" creationId="{2A582948-747F-45A2-86D2-1AB670DEFB48}"/>
          </ac:spMkLst>
        </pc:spChg>
      </pc:sldChg>
      <pc:sldChg chg="addSp delSp modSp mod modTransition modNotesTx">
        <pc:chgData name="Sara De Schutter" userId="fc3fcba9-8f76-4087-a0a4-eaa8cc2c8f72" providerId="ADAL" clId="{D99D6EC1-558A-4A1D-969D-8DCF127491A9}" dt="2025-02-06T09:19:03.214" v="589"/>
        <pc:sldMkLst>
          <pc:docMk/>
          <pc:sldMk cId="1639638805" sldId="3471"/>
        </pc:sldMkLst>
        <pc:spChg chg="mod">
          <ac:chgData name="Sara De Schutter" userId="fc3fcba9-8f76-4087-a0a4-eaa8cc2c8f72" providerId="ADAL" clId="{D99D6EC1-558A-4A1D-969D-8DCF127491A9}" dt="2025-02-06T08:51:29.127" v="68" actId="1038"/>
          <ac:spMkLst>
            <pc:docMk/>
            <pc:sldMk cId="1639638805" sldId="3471"/>
            <ac:spMk id="46" creationId="{46F8FA03-7EB6-BFCF-B687-8854D696EC40}"/>
          </ac:spMkLst>
        </pc:spChg>
        <pc:spChg chg="mod">
          <ac:chgData name="Sara De Schutter" userId="fc3fcba9-8f76-4087-a0a4-eaa8cc2c8f72" providerId="ADAL" clId="{D99D6EC1-558A-4A1D-969D-8DCF127491A9}" dt="2025-02-06T08:52:09.827" v="159" actId="1038"/>
          <ac:spMkLst>
            <pc:docMk/>
            <pc:sldMk cId="1639638805" sldId="3471"/>
            <ac:spMk id="47" creationId="{59763B2D-4EE4-5B78-628D-4C290BB085D3}"/>
          </ac:spMkLst>
        </pc:spChg>
        <pc:spChg chg="mod">
          <ac:chgData name="Sara De Schutter" userId="fc3fcba9-8f76-4087-a0a4-eaa8cc2c8f72" providerId="ADAL" clId="{D99D6EC1-558A-4A1D-969D-8DCF127491A9}" dt="2025-02-06T08:58:42.016" v="425" actId="14100"/>
          <ac:spMkLst>
            <pc:docMk/>
            <pc:sldMk cId="1639638805" sldId="3471"/>
            <ac:spMk id="51" creationId="{6F117919-7096-6A19-384B-EC1138015C4C}"/>
          </ac:spMkLst>
        </pc:spChg>
        <pc:spChg chg="mod">
          <ac:chgData name="Sara De Schutter" userId="fc3fcba9-8f76-4087-a0a4-eaa8cc2c8f72" providerId="ADAL" clId="{D99D6EC1-558A-4A1D-969D-8DCF127491A9}" dt="2025-02-06T08:53:03.892" v="209" actId="1035"/>
          <ac:spMkLst>
            <pc:docMk/>
            <pc:sldMk cId="1639638805" sldId="3471"/>
            <ac:spMk id="55" creationId="{65DB82B5-5329-8C64-A908-B90A6650E09B}"/>
          </ac:spMkLst>
        </pc:spChg>
        <pc:spChg chg="mod">
          <ac:chgData name="Sara De Schutter" userId="fc3fcba9-8f76-4087-a0a4-eaa8cc2c8f72" providerId="ADAL" clId="{D99D6EC1-558A-4A1D-969D-8DCF127491A9}" dt="2025-02-06T08:53:17.396" v="211" actId="1035"/>
          <ac:spMkLst>
            <pc:docMk/>
            <pc:sldMk cId="1639638805" sldId="3471"/>
            <ac:spMk id="59" creationId="{383F7DAD-09A4-E15E-D259-5338DA003596}"/>
          </ac:spMkLst>
        </pc:spChg>
        <pc:spChg chg="mod">
          <ac:chgData name="Sara De Schutter" userId="fc3fcba9-8f76-4087-a0a4-eaa8cc2c8f72" providerId="ADAL" clId="{D99D6EC1-558A-4A1D-969D-8DCF127491A9}" dt="2025-02-06T08:52:15.408" v="160" actId="6549"/>
          <ac:spMkLst>
            <pc:docMk/>
            <pc:sldMk cId="1639638805" sldId="3471"/>
            <ac:spMk id="62" creationId="{C30E25C8-F36F-5EB8-43A7-132421736907}"/>
          </ac:spMkLst>
        </pc:spChg>
      </pc:sldChg>
      <pc:sldChg chg="del">
        <pc:chgData name="Sara De Schutter" userId="fc3fcba9-8f76-4087-a0a4-eaa8cc2c8f72" providerId="ADAL" clId="{D99D6EC1-558A-4A1D-969D-8DCF127491A9}" dt="2025-02-06T08:53:45.224" v="213" actId="47"/>
        <pc:sldMkLst>
          <pc:docMk/>
          <pc:sldMk cId="1565706356" sldId="3472"/>
        </pc:sldMkLst>
      </pc:sldChg>
      <pc:sldChg chg="del">
        <pc:chgData name="Sara De Schutter" userId="fc3fcba9-8f76-4087-a0a4-eaa8cc2c8f72" providerId="ADAL" clId="{D99D6EC1-558A-4A1D-969D-8DCF127491A9}" dt="2025-02-06T08:53:46.167" v="214" actId="47"/>
        <pc:sldMkLst>
          <pc:docMk/>
          <pc:sldMk cId="2455925514" sldId="3473"/>
        </pc:sldMkLst>
      </pc:sldChg>
      <pc:sldChg chg="del">
        <pc:chgData name="Sara De Schutter" userId="fc3fcba9-8f76-4087-a0a4-eaa8cc2c8f72" providerId="ADAL" clId="{D99D6EC1-558A-4A1D-969D-8DCF127491A9}" dt="2025-02-06T08:53:47.263" v="215" actId="47"/>
        <pc:sldMkLst>
          <pc:docMk/>
          <pc:sldMk cId="3762962694" sldId="3477"/>
        </pc:sldMkLst>
      </pc:sldChg>
      <pc:sldChg chg="del">
        <pc:chgData name="Sara De Schutter" userId="fc3fcba9-8f76-4087-a0a4-eaa8cc2c8f72" providerId="ADAL" clId="{D99D6EC1-558A-4A1D-969D-8DCF127491A9}" dt="2025-02-06T08:53:48.124" v="216" actId="47"/>
        <pc:sldMkLst>
          <pc:docMk/>
          <pc:sldMk cId="2839368264" sldId="3478"/>
        </pc:sldMkLst>
      </pc:sldChg>
      <pc:sldChg chg="modSp mod">
        <pc:chgData name="Sara De Schutter" userId="fc3fcba9-8f76-4087-a0a4-eaa8cc2c8f72" providerId="ADAL" clId="{D99D6EC1-558A-4A1D-969D-8DCF127491A9}" dt="2025-02-06T08:55:06.328" v="274" actId="20577"/>
        <pc:sldMkLst>
          <pc:docMk/>
          <pc:sldMk cId="1585966845" sldId="3479"/>
        </pc:sldMkLst>
        <pc:spChg chg="mod">
          <ac:chgData name="Sara De Schutter" userId="fc3fcba9-8f76-4087-a0a4-eaa8cc2c8f72" providerId="ADAL" clId="{D99D6EC1-558A-4A1D-969D-8DCF127491A9}" dt="2025-02-06T08:55:06.328" v="274" actId="20577"/>
          <ac:spMkLst>
            <pc:docMk/>
            <pc:sldMk cId="1585966845" sldId="3479"/>
            <ac:spMk id="2" creationId="{EBEB0F57-A367-5CD6-9A53-6EE79FACB16B}"/>
          </ac:spMkLst>
        </pc:spChg>
      </pc:sldChg>
      <pc:sldChg chg="ord">
        <pc:chgData name="Sara De Schutter" userId="fc3fcba9-8f76-4087-a0a4-eaa8cc2c8f72" providerId="ADAL" clId="{D99D6EC1-558A-4A1D-969D-8DCF127491A9}" dt="2025-02-06T08:54:22.889" v="220"/>
        <pc:sldMkLst>
          <pc:docMk/>
          <pc:sldMk cId="3555321552" sldId="3480"/>
        </pc:sldMkLst>
      </pc:sldChg>
      <pc:sldChg chg="del">
        <pc:chgData name="Sara De Schutter" userId="fc3fcba9-8f76-4087-a0a4-eaa8cc2c8f72" providerId="ADAL" clId="{D99D6EC1-558A-4A1D-969D-8DCF127491A9}" dt="2025-02-06T08:57:39.048" v="416" actId="47"/>
        <pc:sldMkLst>
          <pc:docMk/>
          <pc:sldMk cId="3230909079" sldId="3481"/>
        </pc:sldMkLst>
      </pc:sldChg>
      <pc:sldChg chg="del">
        <pc:chgData name="Sara De Schutter" userId="fc3fcba9-8f76-4087-a0a4-eaa8cc2c8f72" providerId="ADAL" clId="{D99D6EC1-558A-4A1D-969D-8DCF127491A9}" dt="2025-02-06T08:58:12.449" v="422" actId="47"/>
        <pc:sldMkLst>
          <pc:docMk/>
          <pc:sldMk cId="887982509" sldId="3482"/>
        </pc:sldMkLst>
      </pc:sldChg>
      <pc:sldChg chg="ord">
        <pc:chgData name="Sara De Schutter" userId="fc3fcba9-8f76-4087-a0a4-eaa8cc2c8f72" providerId="ADAL" clId="{D99D6EC1-558A-4A1D-969D-8DCF127491A9}" dt="2025-02-06T08:54:04.762" v="218"/>
        <pc:sldMkLst>
          <pc:docMk/>
          <pc:sldMk cId="1881599987" sldId="3489"/>
        </pc:sldMkLst>
      </pc:sldChg>
      <pc:sldChg chg="delSp modSp add del mod modNotesTx">
        <pc:chgData name="Sara De Schutter" userId="fc3fcba9-8f76-4087-a0a4-eaa8cc2c8f72" providerId="ADAL" clId="{D99D6EC1-558A-4A1D-969D-8DCF127491A9}" dt="2025-02-06T09:08:21.400" v="563" actId="20577"/>
        <pc:sldMkLst>
          <pc:docMk/>
          <pc:sldMk cId="3844242476" sldId="3490"/>
        </pc:sldMkLst>
        <pc:spChg chg="mod">
          <ac:chgData name="Sara De Schutter" userId="fc3fcba9-8f76-4087-a0a4-eaa8cc2c8f72" providerId="ADAL" clId="{D99D6EC1-558A-4A1D-969D-8DCF127491A9}" dt="2025-02-06T09:07:01.942" v="547" actId="14100"/>
          <ac:spMkLst>
            <pc:docMk/>
            <pc:sldMk cId="3844242476" sldId="3490"/>
            <ac:spMk id="3" creationId="{7389621C-A73B-09E0-499C-F882B6FE9241}"/>
          </ac:spMkLst>
        </pc:spChg>
      </pc:sldChg>
      <pc:sldChg chg="modTransition">
        <pc:chgData name="Sara De Schutter" userId="fc3fcba9-8f76-4087-a0a4-eaa8cc2c8f72" providerId="ADAL" clId="{D99D6EC1-558A-4A1D-969D-8DCF127491A9}" dt="2025-02-06T09:18:57.580" v="587"/>
        <pc:sldMkLst>
          <pc:docMk/>
          <pc:sldMk cId="2927752068" sldId="3492"/>
        </pc:sldMkLst>
      </pc:sldChg>
      <pc:sldChg chg="modNotesTx">
        <pc:chgData name="Sara De Schutter" userId="fc3fcba9-8f76-4087-a0a4-eaa8cc2c8f72" providerId="ADAL" clId="{D99D6EC1-558A-4A1D-969D-8DCF127491A9}" dt="2025-02-06T08:57:20.464" v="415" actId="20577"/>
        <pc:sldMkLst>
          <pc:docMk/>
          <pc:sldMk cId="713398066" sldId="3493"/>
        </pc:sldMkLst>
      </pc:sldChg>
      <pc:sldChg chg="addSp delSp modSp mod modTransition">
        <pc:chgData name="Sara De Schutter" userId="fc3fcba9-8f76-4087-a0a4-eaa8cc2c8f72" providerId="ADAL" clId="{D99D6EC1-558A-4A1D-969D-8DCF127491A9}" dt="2025-02-06T09:18:55.900" v="586"/>
        <pc:sldMkLst>
          <pc:docMk/>
          <pc:sldMk cId="3726249656" sldId="3494"/>
        </pc:sldMkLst>
        <pc:spChg chg="add mod">
          <ac:chgData name="Sara De Schutter" userId="fc3fcba9-8f76-4087-a0a4-eaa8cc2c8f72" providerId="ADAL" clId="{D99D6EC1-558A-4A1D-969D-8DCF127491A9}" dt="2025-02-06T09:00:39.681" v="452" actId="14100"/>
          <ac:spMkLst>
            <pc:docMk/>
            <pc:sldMk cId="3726249656" sldId="3494"/>
            <ac:spMk id="5" creationId="{A6A7945C-B01C-1230-ED55-9D48FDB22C64}"/>
          </ac:spMkLst>
        </pc:spChg>
        <pc:spChg chg="mod">
          <ac:chgData name="Sara De Schutter" userId="fc3fcba9-8f76-4087-a0a4-eaa8cc2c8f72" providerId="ADAL" clId="{D99D6EC1-558A-4A1D-969D-8DCF127491A9}" dt="2025-02-06T09:00:57.958" v="465" actId="1035"/>
          <ac:spMkLst>
            <pc:docMk/>
            <pc:sldMk cId="3726249656" sldId="3494"/>
            <ac:spMk id="8" creationId="{53A5441F-8A0C-03C9-D4FE-CE5BA0C84BEA}"/>
          </ac:spMkLst>
        </pc:spChg>
        <pc:spChg chg="mod">
          <ac:chgData name="Sara De Schutter" userId="fc3fcba9-8f76-4087-a0a4-eaa8cc2c8f72" providerId="ADAL" clId="{D99D6EC1-558A-4A1D-969D-8DCF127491A9}" dt="2025-02-06T09:00:43.828" v="453" actId="14100"/>
          <ac:spMkLst>
            <pc:docMk/>
            <pc:sldMk cId="3726249656" sldId="3494"/>
            <ac:spMk id="10" creationId="{CC3C0AD9-AAA0-CDE7-30E3-E54AAA1E3FC3}"/>
          </ac:spMkLst>
        </pc:spChg>
      </pc:sldChg>
      <pc:sldChg chg="addSp delSp modSp add del mod ord modClrScheme chgLayout modNotesTx">
        <pc:chgData name="Sara De Schutter" userId="fc3fcba9-8f76-4087-a0a4-eaa8cc2c8f72" providerId="ADAL" clId="{D99D6EC1-558A-4A1D-969D-8DCF127491A9}" dt="2025-02-06T09:08:14.624" v="561" actId="20577"/>
        <pc:sldMkLst>
          <pc:docMk/>
          <pc:sldMk cId="2904093458" sldId="3495"/>
        </pc:sldMkLst>
        <pc:spChg chg="mod ord">
          <ac:chgData name="Sara De Schutter" userId="fc3fcba9-8f76-4087-a0a4-eaa8cc2c8f72" providerId="ADAL" clId="{D99D6EC1-558A-4A1D-969D-8DCF127491A9}" dt="2025-02-06T09:07:56.797" v="557" actId="14100"/>
          <ac:spMkLst>
            <pc:docMk/>
            <pc:sldMk cId="2904093458" sldId="3495"/>
            <ac:spMk id="3" creationId="{84D789E9-77B7-8812-3486-B474FFE95C8E}"/>
          </ac:spMkLst>
        </pc:spChg>
        <pc:spChg chg="mod ord">
          <ac:chgData name="Sara De Schutter" userId="fc3fcba9-8f76-4087-a0a4-eaa8cc2c8f72" providerId="ADAL" clId="{D99D6EC1-558A-4A1D-969D-8DCF127491A9}" dt="2025-02-06T09:05:57.435" v="542" actId="700"/>
          <ac:spMkLst>
            <pc:docMk/>
            <pc:sldMk cId="2904093458" sldId="3495"/>
            <ac:spMk id="5" creationId="{E44EF910-FAA9-DDAB-217D-F6ECE2ECDCC2}"/>
          </ac:spMkLst>
        </pc:spChg>
        <pc:spChg chg="mod ord">
          <ac:chgData name="Sara De Schutter" userId="fc3fcba9-8f76-4087-a0a4-eaa8cc2c8f72" providerId="ADAL" clId="{D99D6EC1-558A-4A1D-969D-8DCF127491A9}" dt="2025-02-06T09:05:57.435" v="542" actId="700"/>
          <ac:spMkLst>
            <pc:docMk/>
            <pc:sldMk cId="2904093458" sldId="3495"/>
            <ac:spMk id="6" creationId="{9FE62E44-0534-3241-823E-518696AD573C}"/>
          </ac:spMkLst>
        </pc:spChg>
      </pc:sldChg>
      <pc:sldChg chg="delSp modSp add del mod ord modNotesTx">
        <pc:chgData name="Sara De Schutter" userId="fc3fcba9-8f76-4087-a0a4-eaa8cc2c8f72" providerId="ADAL" clId="{D99D6EC1-558A-4A1D-969D-8DCF127491A9}" dt="2025-02-06T09:08:16.742" v="562" actId="20577"/>
        <pc:sldMkLst>
          <pc:docMk/>
          <pc:sldMk cId="2047431753" sldId="3496"/>
        </pc:sldMkLst>
        <pc:spChg chg="mod">
          <ac:chgData name="Sara De Schutter" userId="fc3fcba9-8f76-4087-a0a4-eaa8cc2c8f72" providerId="ADAL" clId="{D99D6EC1-558A-4A1D-969D-8DCF127491A9}" dt="2025-02-06T09:08:08.731" v="560" actId="14100"/>
          <ac:spMkLst>
            <pc:docMk/>
            <pc:sldMk cId="2047431753" sldId="3496"/>
            <ac:spMk id="3" creationId="{79BEFF87-145E-D3FD-930A-B7BE1E039577}"/>
          </ac:spMkLst>
        </pc:spChg>
      </pc:sldChg>
      <pc:sldChg chg="modTransition">
        <pc:chgData name="Sara De Schutter" userId="fc3fcba9-8f76-4087-a0a4-eaa8cc2c8f72" providerId="ADAL" clId="{D99D6EC1-558A-4A1D-969D-8DCF127491A9}" dt="2025-02-06T09:18:52.090" v="585"/>
        <pc:sldMkLst>
          <pc:docMk/>
          <pc:sldMk cId="4223292297" sldId="3498"/>
        </pc:sldMkLst>
      </pc:sldChg>
      <pc:sldChg chg="delSp modSp add del mod modNotesTx">
        <pc:chgData name="Sara De Schutter" userId="fc3fcba9-8f76-4087-a0a4-eaa8cc2c8f72" providerId="ADAL" clId="{D99D6EC1-558A-4A1D-969D-8DCF127491A9}" dt="2025-02-06T09:09:18.487" v="569" actId="20577"/>
        <pc:sldMkLst>
          <pc:docMk/>
          <pc:sldMk cId="456293599" sldId="3499"/>
        </pc:sldMkLst>
        <pc:spChg chg="mod">
          <ac:chgData name="Sara De Schutter" userId="fc3fcba9-8f76-4087-a0a4-eaa8cc2c8f72" providerId="ADAL" clId="{D99D6EC1-558A-4A1D-969D-8DCF127491A9}" dt="2025-02-06T09:09:14.186" v="568" actId="14100"/>
          <ac:spMkLst>
            <pc:docMk/>
            <pc:sldMk cId="456293599" sldId="3499"/>
            <ac:spMk id="3" creationId="{0ECDFB3A-807A-64C6-E63C-528B15CCB729}"/>
          </ac:spMkLst>
        </pc:spChg>
      </pc:sldChg>
      <pc:sldChg chg="del">
        <pc:chgData name="Sara De Schutter" userId="fc3fcba9-8f76-4087-a0a4-eaa8cc2c8f72" providerId="ADAL" clId="{D99D6EC1-558A-4A1D-969D-8DCF127491A9}" dt="2025-02-06T09:58:31.352" v="948" actId="47"/>
        <pc:sldMkLst>
          <pc:docMk/>
          <pc:sldMk cId="3416208817" sldId="3506"/>
        </pc:sldMkLst>
      </pc:sldChg>
      <pc:sldChg chg="modSp mod">
        <pc:chgData name="Sara De Schutter" userId="fc3fcba9-8f76-4087-a0a4-eaa8cc2c8f72" providerId="ADAL" clId="{D99D6EC1-558A-4A1D-969D-8DCF127491A9}" dt="2025-02-06T09:12:08.923" v="577" actId="1035"/>
        <pc:sldMkLst>
          <pc:docMk/>
          <pc:sldMk cId="600247966" sldId="3509"/>
        </pc:sldMkLst>
        <pc:spChg chg="mod">
          <ac:chgData name="Sara De Schutter" userId="fc3fcba9-8f76-4087-a0a4-eaa8cc2c8f72" providerId="ADAL" clId="{D99D6EC1-558A-4A1D-969D-8DCF127491A9}" dt="2025-02-06T09:10:39.348" v="570" actId="1035"/>
          <ac:spMkLst>
            <pc:docMk/>
            <pc:sldMk cId="600247966" sldId="3509"/>
            <ac:spMk id="8" creationId="{7FC9394A-8CBC-4CCF-4CA3-CD143D1BCF1E}"/>
          </ac:spMkLst>
        </pc:spChg>
        <pc:spChg chg="mod">
          <ac:chgData name="Sara De Schutter" userId="fc3fcba9-8f76-4087-a0a4-eaa8cc2c8f72" providerId="ADAL" clId="{D99D6EC1-558A-4A1D-969D-8DCF127491A9}" dt="2025-02-06T09:12:08.923" v="577" actId="1035"/>
          <ac:spMkLst>
            <pc:docMk/>
            <pc:sldMk cId="600247966" sldId="3509"/>
            <ac:spMk id="13" creationId="{E3C12F17-71FC-74A9-7D5B-1FD1FB28BE86}"/>
          </ac:spMkLst>
        </pc:spChg>
        <pc:spChg chg="mod">
          <ac:chgData name="Sara De Schutter" userId="fc3fcba9-8f76-4087-a0a4-eaa8cc2c8f72" providerId="ADAL" clId="{D99D6EC1-558A-4A1D-969D-8DCF127491A9}" dt="2025-02-06T09:11:19.497" v="574" actId="1035"/>
          <ac:spMkLst>
            <pc:docMk/>
            <pc:sldMk cId="600247966" sldId="3509"/>
            <ac:spMk id="18" creationId="{26668F6C-485E-44F8-2F88-4763AA260497}"/>
          </ac:spMkLst>
        </pc:spChg>
        <pc:spChg chg="mod">
          <ac:chgData name="Sara De Schutter" userId="fc3fcba9-8f76-4087-a0a4-eaa8cc2c8f72" providerId="ADAL" clId="{D99D6EC1-558A-4A1D-969D-8DCF127491A9}" dt="2025-02-06T09:11:25.273" v="575" actId="1035"/>
          <ac:spMkLst>
            <pc:docMk/>
            <pc:sldMk cId="600247966" sldId="3509"/>
            <ac:spMk id="22" creationId="{A42AE211-399B-B7FF-BB9D-11DF08C0FFF6}"/>
          </ac:spMkLst>
        </pc:spChg>
        <pc:spChg chg="mod">
          <ac:chgData name="Sara De Schutter" userId="fc3fcba9-8f76-4087-a0a4-eaa8cc2c8f72" providerId="ADAL" clId="{D99D6EC1-558A-4A1D-969D-8DCF127491A9}" dt="2025-02-06T09:11:57.726" v="576" actId="1036"/>
          <ac:spMkLst>
            <pc:docMk/>
            <pc:sldMk cId="600247966" sldId="3509"/>
            <ac:spMk id="23" creationId="{81898B40-69A7-6552-BFF9-3B14774F0D24}"/>
          </ac:spMkLst>
        </pc:spChg>
        <pc:spChg chg="mod">
          <ac:chgData name="Sara De Schutter" userId="fc3fcba9-8f76-4087-a0a4-eaa8cc2c8f72" providerId="ADAL" clId="{D99D6EC1-558A-4A1D-969D-8DCF127491A9}" dt="2025-02-06T09:10:47.018" v="571" actId="1035"/>
          <ac:spMkLst>
            <pc:docMk/>
            <pc:sldMk cId="600247966" sldId="3509"/>
            <ac:spMk id="24" creationId="{E981DC31-3D81-054F-5E20-61AEF1E451E3}"/>
          </ac:spMkLst>
        </pc:spChg>
        <pc:spChg chg="mod">
          <ac:chgData name="Sara De Schutter" userId="fc3fcba9-8f76-4087-a0a4-eaa8cc2c8f72" providerId="ADAL" clId="{D99D6EC1-558A-4A1D-969D-8DCF127491A9}" dt="2025-02-06T09:10:51.259" v="572" actId="1035"/>
          <ac:spMkLst>
            <pc:docMk/>
            <pc:sldMk cId="600247966" sldId="3509"/>
            <ac:spMk id="25" creationId="{A8A7473B-968D-238C-5EFD-56D21524B392}"/>
          </ac:spMkLst>
        </pc:spChg>
        <pc:spChg chg="mod">
          <ac:chgData name="Sara De Schutter" userId="fc3fcba9-8f76-4087-a0a4-eaa8cc2c8f72" providerId="ADAL" clId="{D99D6EC1-558A-4A1D-969D-8DCF127491A9}" dt="2025-02-06T09:12:08.923" v="577" actId="1035"/>
          <ac:spMkLst>
            <pc:docMk/>
            <pc:sldMk cId="600247966" sldId="3509"/>
            <ac:spMk id="26" creationId="{426C6A33-A9AF-C473-F3B0-2594B3B099F9}"/>
          </ac:spMkLst>
        </pc:spChg>
        <pc:spChg chg="mod">
          <ac:chgData name="Sara De Schutter" userId="fc3fcba9-8f76-4087-a0a4-eaa8cc2c8f72" providerId="ADAL" clId="{D99D6EC1-558A-4A1D-969D-8DCF127491A9}" dt="2025-02-06T09:12:08.923" v="577" actId="1035"/>
          <ac:spMkLst>
            <pc:docMk/>
            <pc:sldMk cId="600247966" sldId="3509"/>
            <ac:spMk id="29" creationId="{5ACE366E-CA48-1D41-C4DD-18B2430A829C}"/>
          </ac:spMkLst>
        </pc:spChg>
        <pc:picChg chg="mod">
          <ac:chgData name="Sara De Schutter" userId="fc3fcba9-8f76-4087-a0a4-eaa8cc2c8f72" providerId="ADAL" clId="{D99D6EC1-558A-4A1D-969D-8DCF127491A9}" dt="2025-02-06T09:12:08.923" v="577" actId="1035"/>
          <ac:picMkLst>
            <pc:docMk/>
            <pc:sldMk cId="600247966" sldId="3509"/>
            <ac:picMk id="27" creationId="{C54B15A4-2928-2ACF-4141-DDA5BC79DF4B}"/>
          </ac:picMkLst>
        </pc:picChg>
      </pc:sldChg>
      <pc:sldChg chg="modTransition">
        <pc:chgData name="Sara De Schutter" userId="fc3fcba9-8f76-4087-a0a4-eaa8cc2c8f72" providerId="ADAL" clId="{D99D6EC1-558A-4A1D-969D-8DCF127491A9}" dt="2025-02-06T09:18:34.344" v="579"/>
        <pc:sldMkLst>
          <pc:docMk/>
          <pc:sldMk cId="156522335" sldId="3510"/>
        </pc:sldMkLst>
      </pc:sldChg>
      <pc:sldChg chg="modTransition">
        <pc:chgData name="Sara De Schutter" userId="fc3fcba9-8f76-4087-a0a4-eaa8cc2c8f72" providerId="ADAL" clId="{D99D6EC1-558A-4A1D-969D-8DCF127491A9}" dt="2025-02-06T09:18:36.424" v="580"/>
        <pc:sldMkLst>
          <pc:docMk/>
          <pc:sldMk cId="3245127927" sldId="3511"/>
        </pc:sldMkLst>
      </pc:sldChg>
      <pc:sldChg chg="modTransition">
        <pc:chgData name="Sara De Schutter" userId="fc3fcba9-8f76-4087-a0a4-eaa8cc2c8f72" providerId="ADAL" clId="{D99D6EC1-558A-4A1D-969D-8DCF127491A9}" dt="2025-02-06T09:18:38.276" v="581"/>
        <pc:sldMkLst>
          <pc:docMk/>
          <pc:sldMk cId="2594939818" sldId="3512"/>
        </pc:sldMkLst>
      </pc:sldChg>
      <pc:sldChg chg="addSp delSp modSp mod modTransition">
        <pc:chgData name="Sara De Schutter" userId="fc3fcba9-8f76-4087-a0a4-eaa8cc2c8f72" providerId="ADAL" clId="{D99D6EC1-558A-4A1D-969D-8DCF127491A9}" dt="2025-02-06T10:26:05.302" v="1211" actId="1035"/>
        <pc:sldMkLst>
          <pc:docMk/>
          <pc:sldMk cId="850808156" sldId="3514"/>
        </pc:sldMkLst>
        <pc:spChg chg="add mod">
          <ac:chgData name="Sara De Schutter" userId="fc3fcba9-8f76-4087-a0a4-eaa8cc2c8f72" providerId="ADAL" clId="{D99D6EC1-558A-4A1D-969D-8DCF127491A9}" dt="2025-02-06T09:21:01.246" v="599"/>
          <ac:spMkLst>
            <pc:docMk/>
            <pc:sldMk cId="850808156" sldId="3514"/>
            <ac:spMk id="6" creationId="{A9BF390B-0154-CFCD-3375-7AF9C17C6EBE}"/>
          </ac:spMkLst>
        </pc:spChg>
        <pc:spChg chg="mod">
          <ac:chgData name="Sara De Schutter" userId="fc3fcba9-8f76-4087-a0a4-eaa8cc2c8f72" providerId="ADAL" clId="{D99D6EC1-558A-4A1D-969D-8DCF127491A9}" dt="2025-02-06T10:26:05.302" v="1211" actId="1035"/>
          <ac:spMkLst>
            <pc:docMk/>
            <pc:sldMk cId="850808156" sldId="3514"/>
            <ac:spMk id="12" creationId="{BC98D492-C014-B4D4-BA35-F7EEEBF795E3}"/>
          </ac:spMkLst>
        </pc:spChg>
        <pc:spChg chg="add mod ord">
          <ac:chgData name="Sara De Schutter" userId="fc3fcba9-8f76-4087-a0a4-eaa8cc2c8f72" providerId="ADAL" clId="{D99D6EC1-558A-4A1D-969D-8DCF127491A9}" dt="2025-02-06T09:21:32.560" v="601" actId="167"/>
          <ac:spMkLst>
            <pc:docMk/>
            <pc:sldMk cId="850808156" sldId="3514"/>
            <ac:spMk id="14" creationId="{CACB89E5-4D50-CBB9-A8C0-97BA6E6F2E70}"/>
          </ac:spMkLst>
        </pc:spChg>
        <pc:picChg chg="ord">
          <ac:chgData name="Sara De Schutter" userId="fc3fcba9-8f76-4087-a0a4-eaa8cc2c8f72" providerId="ADAL" clId="{D99D6EC1-558A-4A1D-969D-8DCF127491A9}" dt="2025-02-06T09:21:37.227" v="602" actId="167"/>
          <ac:picMkLst>
            <pc:docMk/>
            <pc:sldMk cId="850808156" sldId="3514"/>
            <ac:picMk id="19" creationId="{EE3AAECE-6492-4922-3D3C-C1F4E90A0F4D}"/>
          </ac:picMkLst>
        </pc:picChg>
      </pc:sldChg>
      <pc:sldChg chg="del modTransition">
        <pc:chgData name="Sara De Schutter" userId="fc3fcba9-8f76-4087-a0a4-eaa8cc2c8f72" providerId="ADAL" clId="{D99D6EC1-558A-4A1D-969D-8DCF127491A9}" dt="2025-02-06T09:22:14.434" v="607" actId="47"/>
        <pc:sldMkLst>
          <pc:docMk/>
          <pc:sldMk cId="3240727681" sldId="3515"/>
        </pc:sldMkLst>
      </pc:sldChg>
      <pc:sldChg chg="modTransition">
        <pc:chgData name="Sara De Schutter" userId="fc3fcba9-8f76-4087-a0a4-eaa8cc2c8f72" providerId="ADAL" clId="{D99D6EC1-558A-4A1D-969D-8DCF127491A9}" dt="2025-02-06T09:19:32.174" v="596"/>
        <pc:sldMkLst>
          <pc:docMk/>
          <pc:sldMk cId="331732511" sldId="3516"/>
        </pc:sldMkLst>
      </pc:sldChg>
      <pc:sldChg chg="delSp modSp del mod">
        <pc:chgData name="Sara De Schutter" userId="fc3fcba9-8f76-4087-a0a4-eaa8cc2c8f72" providerId="ADAL" clId="{D99D6EC1-558A-4A1D-969D-8DCF127491A9}" dt="2025-02-06T11:16:27.591" v="1481" actId="47"/>
        <pc:sldMkLst>
          <pc:docMk/>
          <pc:sldMk cId="380717275" sldId="3517"/>
        </pc:sldMkLst>
      </pc:sldChg>
      <pc:sldChg chg="modSp del mod">
        <pc:chgData name="Sara De Schutter" userId="fc3fcba9-8f76-4087-a0a4-eaa8cc2c8f72" providerId="ADAL" clId="{D99D6EC1-558A-4A1D-969D-8DCF127491A9}" dt="2025-02-06T11:16:22.189" v="1480" actId="47"/>
        <pc:sldMkLst>
          <pc:docMk/>
          <pc:sldMk cId="398481679" sldId="3520"/>
        </pc:sldMkLst>
      </pc:sldChg>
      <pc:sldChg chg="addSp delSp modSp add del mod">
        <pc:chgData name="Sara De Schutter" userId="fc3fcba9-8f76-4087-a0a4-eaa8cc2c8f72" providerId="ADAL" clId="{D99D6EC1-558A-4A1D-969D-8DCF127491A9}" dt="2025-02-06T11:16:17.996" v="1479" actId="47"/>
        <pc:sldMkLst>
          <pc:docMk/>
          <pc:sldMk cId="918368885" sldId="3521"/>
        </pc:sldMkLst>
      </pc:sldChg>
      <pc:sldChg chg="delSp modSp del mod modNotesTx">
        <pc:chgData name="Sara De Schutter" userId="fc3fcba9-8f76-4087-a0a4-eaa8cc2c8f72" providerId="ADAL" clId="{D99D6EC1-558A-4A1D-969D-8DCF127491A9}" dt="2025-02-06T11:19:40.913" v="1596" actId="47"/>
        <pc:sldMkLst>
          <pc:docMk/>
          <pc:sldMk cId="3083018045" sldId="3522"/>
        </pc:sldMkLst>
      </pc:sldChg>
      <pc:sldChg chg="del">
        <pc:chgData name="Sara De Schutter" userId="fc3fcba9-8f76-4087-a0a4-eaa8cc2c8f72" providerId="ADAL" clId="{D99D6EC1-558A-4A1D-969D-8DCF127491A9}" dt="2025-02-06T09:24:11.389" v="632" actId="47"/>
        <pc:sldMkLst>
          <pc:docMk/>
          <pc:sldMk cId="3880146398" sldId="3524"/>
        </pc:sldMkLst>
      </pc:sldChg>
      <pc:sldChg chg="del">
        <pc:chgData name="Sara De Schutter" userId="fc3fcba9-8f76-4087-a0a4-eaa8cc2c8f72" providerId="ADAL" clId="{D99D6EC1-558A-4A1D-969D-8DCF127491A9}" dt="2025-02-06T09:32:15.163" v="868" actId="47"/>
        <pc:sldMkLst>
          <pc:docMk/>
          <pc:sldMk cId="3473016013" sldId="3528"/>
        </pc:sldMkLst>
      </pc:sldChg>
      <pc:sldChg chg="del">
        <pc:chgData name="Sara De Schutter" userId="fc3fcba9-8f76-4087-a0a4-eaa8cc2c8f72" providerId="ADAL" clId="{D99D6EC1-558A-4A1D-969D-8DCF127491A9}" dt="2025-02-06T09:32:44.012" v="870" actId="47"/>
        <pc:sldMkLst>
          <pc:docMk/>
          <pc:sldMk cId="1865720613" sldId="3531"/>
        </pc:sldMkLst>
      </pc:sldChg>
      <pc:sldChg chg="modTransition">
        <pc:chgData name="Sara De Schutter" userId="fc3fcba9-8f76-4087-a0a4-eaa8cc2c8f72" providerId="ADAL" clId="{D99D6EC1-558A-4A1D-969D-8DCF127491A9}" dt="2025-02-06T09:19:16.613" v="592"/>
        <pc:sldMkLst>
          <pc:docMk/>
          <pc:sldMk cId="1963613781" sldId="3532"/>
        </pc:sldMkLst>
      </pc:sldChg>
      <pc:sldChg chg="modTransition">
        <pc:chgData name="Sara De Schutter" userId="fc3fcba9-8f76-4087-a0a4-eaa8cc2c8f72" providerId="ADAL" clId="{D99D6EC1-558A-4A1D-969D-8DCF127491A9}" dt="2025-02-06T09:19:18.360" v="593"/>
        <pc:sldMkLst>
          <pc:docMk/>
          <pc:sldMk cId="2605692229" sldId="3533"/>
        </pc:sldMkLst>
      </pc:sldChg>
      <pc:sldChg chg="modTransition">
        <pc:chgData name="Sara De Schutter" userId="fc3fcba9-8f76-4087-a0a4-eaa8cc2c8f72" providerId="ADAL" clId="{D99D6EC1-558A-4A1D-969D-8DCF127491A9}" dt="2025-02-06T09:19:20.188" v="594"/>
        <pc:sldMkLst>
          <pc:docMk/>
          <pc:sldMk cId="1277838270" sldId="3534"/>
        </pc:sldMkLst>
      </pc:sldChg>
      <pc:sldChg chg="del modTransition">
        <pc:chgData name="Sara De Schutter" userId="fc3fcba9-8f76-4087-a0a4-eaa8cc2c8f72" providerId="ADAL" clId="{D99D6EC1-558A-4A1D-969D-8DCF127491A9}" dt="2025-02-06T09:58:13.506" v="943" actId="47"/>
        <pc:sldMkLst>
          <pc:docMk/>
          <pc:sldMk cId="1192823150" sldId="3535"/>
        </pc:sldMkLst>
      </pc:sldChg>
      <pc:sldChg chg="del">
        <pc:chgData name="Sara De Schutter" userId="fc3fcba9-8f76-4087-a0a4-eaa8cc2c8f72" providerId="ADAL" clId="{D99D6EC1-558A-4A1D-969D-8DCF127491A9}" dt="2025-02-06T09:58:37.759" v="953" actId="47"/>
        <pc:sldMkLst>
          <pc:docMk/>
          <pc:sldMk cId="95646705" sldId="3536"/>
        </pc:sldMkLst>
      </pc:sldChg>
      <pc:sldChg chg="del">
        <pc:chgData name="Sara De Schutter" userId="fc3fcba9-8f76-4087-a0a4-eaa8cc2c8f72" providerId="ADAL" clId="{D99D6EC1-558A-4A1D-969D-8DCF127491A9}" dt="2025-02-06T09:58:29.240" v="946" actId="47"/>
        <pc:sldMkLst>
          <pc:docMk/>
          <pc:sldMk cId="376407525" sldId="3537"/>
        </pc:sldMkLst>
      </pc:sldChg>
      <pc:sldChg chg="del">
        <pc:chgData name="Sara De Schutter" userId="fc3fcba9-8f76-4087-a0a4-eaa8cc2c8f72" providerId="ADAL" clId="{D99D6EC1-558A-4A1D-969D-8DCF127491A9}" dt="2025-02-06T09:58:30.040" v="947" actId="47"/>
        <pc:sldMkLst>
          <pc:docMk/>
          <pc:sldMk cId="620435513" sldId="3538"/>
        </pc:sldMkLst>
      </pc:sldChg>
      <pc:sldChg chg="del">
        <pc:chgData name="Sara De Schutter" userId="fc3fcba9-8f76-4087-a0a4-eaa8cc2c8f72" providerId="ADAL" clId="{D99D6EC1-558A-4A1D-969D-8DCF127491A9}" dt="2025-02-06T09:58:28.268" v="945" actId="47"/>
        <pc:sldMkLst>
          <pc:docMk/>
          <pc:sldMk cId="4119923603" sldId="3539"/>
        </pc:sldMkLst>
      </pc:sldChg>
      <pc:sldChg chg="addSp delSp modSp add mod ord modTransition">
        <pc:chgData name="Sara De Schutter" userId="fc3fcba9-8f76-4087-a0a4-eaa8cc2c8f72" providerId="ADAL" clId="{D99D6EC1-558A-4A1D-969D-8DCF127491A9}" dt="2025-02-06T09:18:58.976" v="588"/>
        <pc:sldMkLst>
          <pc:docMk/>
          <pc:sldMk cId="240921521" sldId="3541"/>
        </pc:sldMkLst>
        <pc:spChg chg="add mod">
          <ac:chgData name="Sara De Schutter" userId="fc3fcba9-8f76-4087-a0a4-eaa8cc2c8f72" providerId="ADAL" clId="{D99D6EC1-558A-4A1D-969D-8DCF127491A9}" dt="2025-02-06T08:58:28.713" v="423" actId="14100"/>
          <ac:spMkLst>
            <pc:docMk/>
            <pc:sldMk cId="240921521" sldId="3541"/>
            <ac:spMk id="2" creationId="{E916BE16-D722-1E6E-448B-9BC01917E24C}"/>
          </ac:spMkLst>
        </pc:spChg>
      </pc:sldChg>
      <pc:sldChg chg="addSp delSp modSp add mod">
        <pc:chgData name="Sara De Schutter" userId="fc3fcba9-8f76-4087-a0a4-eaa8cc2c8f72" providerId="ADAL" clId="{D99D6EC1-558A-4A1D-969D-8DCF127491A9}" dt="2025-02-06T09:22:09.492" v="606" actId="478"/>
        <pc:sldMkLst>
          <pc:docMk/>
          <pc:sldMk cId="1398719157" sldId="3542"/>
        </pc:sldMkLst>
        <pc:spChg chg="add mod">
          <ac:chgData name="Sara De Schutter" userId="fc3fcba9-8f76-4087-a0a4-eaa8cc2c8f72" providerId="ADAL" clId="{D99D6EC1-558A-4A1D-969D-8DCF127491A9}" dt="2025-02-06T09:22:07.361" v="605" actId="14100"/>
          <ac:spMkLst>
            <pc:docMk/>
            <pc:sldMk cId="1398719157" sldId="3542"/>
            <ac:spMk id="3" creationId="{87E25242-2C9A-D41F-1A8F-8C89DC6D95CC}"/>
          </ac:spMkLst>
        </pc:spChg>
      </pc:sldChg>
      <pc:sldChg chg="modSp add del mod ord modNotesTx">
        <pc:chgData name="Sara De Schutter" userId="fc3fcba9-8f76-4087-a0a4-eaa8cc2c8f72" providerId="ADAL" clId="{D99D6EC1-558A-4A1D-969D-8DCF127491A9}" dt="2025-02-06T11:20:44.296" v="1643" actId="47"/>
        <pc:sldMkLst>
          <pc:docMk/>
          <pc:sldMk cId="3269161903" sldId="3543"/>
        </pc:sldMkLst>
      </pc:sldChg>
      <pc:sldChg chg="modSp add del mod">
        <pc:chgData name="Sara De Schutter" userId="fc3fcba9-8f76-4087-a0a4-eaa8cc2c8f72" providerId="ADAL" clId="{D99D6EC1-558A-4A1D-969D-8DCF127491A9}" dt="2025-02-06T11:22:42.256" v="1738" actId="47"/>
        <pc:sldMkLst>
          <pc:docMk/>
          <pc:sldMk cId="2718218322" sldId="3544"/>
        </pc:sldMkLst>
      </pc:sldChg>
      <pc:sldChg chg="modSp add del mod modNotesTx">
        <pc:chgData name="Sara De Schutter" userId="fc3fcba9-8f76-4087-a0a4-eaa8cc2c8f72" providerId="ADAL" clId="{D99D6EC1-558A-4A1D-969D-8DCF127491A9}" dt="2025-02-06T11:23:45.553" v="1850" actId="47"/>
        <pc:sldMkLst>
          <pc:docMk/>
          <pc:sldMk cId="3278349226" sldId="3545"/>
        </pc:sldMkLst>
      </pc:sldChg>
      <pc:sldChg chg="addSp delSp modSp add mod">
        <pc:chgData name="Sara De Schutter" userId="fc3fcba9-8f76-4087-a0a4-eaa8cc2c8f72" providerId="ADAL" clId="{D99D6EC1-558A-4A1D-969D-8DCF127491A9}" dt="2025-02-06T10:01:12.228" v="964"/>
        <pc:sldMkLst>
          <pc:docMk/>
          <pc:sldMk cId="3317776466" sldId="3546"/>
        </pc:sldMkLst>
        <pc:spChg chg="add mod">
          <ac:chgData name="Sara De Schutter" userId="fc3fcba9-8f76-4087-a0a4-eaa8cc2c8f72" providerId="ADAL" clId="{D99D6EC1-558A-4A1D-969D-8DCF127491A9}" dt="2025-02-06T09:58:03.036" v="941" actId="14100"/>
          <ac:spMkLst>
            <pc:docMk/>
            <pc:sldMk cId="3317776466" sldId="3546"/>
            <ac:spMk id="2" creationId="{EACFEDBA-63CC-1F47-F12A-EDFE8E3ACD0A}"/>
          </ac:spMkLst>
        </pc:spChg>
        <pc:spChg chg="add mod">
          <ac:chgData name="Sara De Schutter" userId="fc3fcba9-8f76-4087-a0a4-eaa8cc2c8f72" providerId="ADAL" clId="{D99D6EC1-558A-4A1D-969D-8DCF127491A9}" dt="2025-02-06T10:01:12.228" v="964"/>
          <ac:spMkLst>
            <pc:docMk/>
            <pc:sldMk cId="3317776466" sldId="3546"/>
            <ac:spMk id="4" creationId="{BB120F03-9CBD-4FAC-E1B1-F1A9D5281A3F}"/>
          </ac:spMkLst>
        </pc:spChg>
      </pc:sldChg>
      <pc:sldChg chg="addSp delSp modSp add mod modNotesTx">
        <pc:chgData name="Sara De Schutter" userId="fc3fcba9-8f76-4087-a0a4-eaa8cc2c8f72" providerId="ADAL" clId="{D99D6EC1-558A-4A1D-969D-8DCF127491A9}" dt="2025-02-06T10:06:08.511" v="1209" actId="20577"/>
        <pc:sldMkLst>
          <pc:docMk/>
          <pc:sldMk cId="647406364" sldId="3547"/>
        </pc:sldMkLst>
        <pc:spChg chg="add mod">
          <ac:chgData name="Sara De Schutter" userId="fc3fcba9-8f76-4087-a0a4-eaa8cc2c8f72" providerId="ADAL" clId="{D99D6EC1-558A-4A1D-969D-8DCF127491A9}" dt="2025-02-06T10:05:04.269" v="1027" actId="1036"/>
          <ac:spMkLst>
            <pc:docMk/>
            <pc:sldMk cId="647406364" sldId="3547"/>
            <ac:spMk id="7" creationId="{52A21866-D61F-1F5A-9A37-7E8393BD479A}"/>
          </ac:spMkLst>
        </pc:spChg>
      </pc:sldChg>
      <pc:sldChg chg="addSp delSp modSp add mod modTransition modClrScheme chgLayout modNotesTx">
        <pc:chgData name="Sara De Schutter" userId="fc3fcba9-8f76-4087-a0a4-eaa8cc2c8f72" providerId="ADAL" clId="{D99D6EC1-558A-4A1D-969D-8DCF127491A9}" dt="2025-02-06T11:18:49.714" v="1555" actId="1035"/>
        <pc:sldMkLst>
          <pc:docMk/>
          <pc:sldMk cId="225001558" sldId="3548"/>
        </pc:sldMkLst>
        <pc:spChg chg="add del mod ord">
          <ac:chgData name="Sara De Schutter" userId="fc3fcba9-8f76-4087-a0a4-eaa8cc2c8f72" providerId="ADAL" clId="{D99D6EC1-558A-4A1D-969D-8DCF127491A9}" dt="2025-02-06T11:18:49.714" v="1555" actId="1035"/>
          <ac:spMkLst>
            <pc:docMk/>
            <pc:sldMk cId="225001558" sldId="3548"/>
            <ac:spMk id="3" creationId="{2A651120-0E36-54FD-7621-20C821C52892}"/>
          </ac:spMkLst>
        </pc:spChg>
        <pc:spChg chg="add mod">
          <ac:chgData name="Sara De Schutter" userId="fc3fcba9-8f76-4087-a0a4-eaa8cc2c8f72" providerId="ADAL" clId="{D99D6EC1-558A-4A1D-969D-8DCF127491A9}" dt="2025-02-06T11:05:14.857" v="1331" actId="20577"/>
          <ac:spMkLst>
            <pc:docMk/>
            <pc:sldMk cId="225001558" sldId="3548"/>
            <ac:spMk id="31" creationId="{253E3858-2B85-412A-564D-19194A5A9979}"/>
          </ac:spMkLst>
        </pc:spChg>
        <pc:picChg chg="add mod">
          <ac:chgData name="Sara De Schutter" userId="fc3fcba9-8f76-4087-a0a4-eaa8cc2c8f72" providerId="ADAL" clId="{D99D6EC1-558A-4A1D-969D-8DCF127491A9}" dt="2025-02-06T11:03:22.041" v="1282" actId="962"/>
          <ac:picMkLst>
            <pc:docMk/>
            <pc:sldMk cId="225001558" sldId="3548"/>
            <ac:picMk id="30" creationId="{43AEBA23-D4DD-2127-5F87-72C5BA6BCAC6}"/>
          </ac:picMkLst>
        </pc:picChg>
      </pc:sldChg>
      <pc:sldChg chg="addSp delSp modSp add mod modClrScheme chgLayout">
        <pc:chgData name="Sara De Schutter" userId="fc3fcba9-8f76-4087-a0a4-eaa8cc2c8f72" providerId="ADAL" clId="{D99D6EC1-558A-4A1D-969D-8DCF127491A9}" dt="2025-02-06T11:14:24.252" v="1455" actId="1035"/>
        <pc:sldMkLst>
          <pc:docMk/>
          <pc:sldMk cId="1560886487" sldId="3549"/>
        </pc:sldMkLst>
        <pc:spChg chg="mod">
          <ac:chgData name="Sara De Schutter" userId="fc3fcba9-8f76-4087-a0a4-eaa8cc2c8f72" providerId="ADAL" clId="{D99D6EC1-558A-4A1D-969D-8DCF127491A9}" dt="2025-02-06T11:10:45.212" v="1402" actId="20577"/>
          <ac:spMkLst>
            <pc:docMk/>
            <pc:sldMk cId="1560886487" sldId="3549"/>
            <ac:spMk id="6" creationId="{D099306A-6819-162F-3F0C-21F2C4CDF820}"/>
          </ac:spMkLst>
        </pc:spChg>
        <pc:picChg chg="add mod modCrop">
          <ac:chgData name="Sara De Schutter" userId="fc3fcba9-8f76-4087-a0a4-eaa8cc2c8f72" providerId="ADAL" clId="{D99D6EC1-558A-4A1D-969D-8DCF127491A9}" dt="2025-02-06T11:14:24.252" v="1455" actId="1035"/>
          <ac:picMkLst>
            <pc:docMk/>
            <pc:sldMk cId="1560886487" sldId="3549"/>
            <ac:picMk id="10" creationId="{17CD1830-6AAF-A77C-5FFF-3CFCE420F2DC}"/>
          </ac:picMkLst>
        </pc:picChg>
      </pc:sldChg>
      <pc:sldChg chg="addSp delSp modSp add mod modTransition">
        <pc:chgData name="Sara De Schutter" userId="fc3fcba9-8f76-4087-a0a4-eaa8cc2c8f72" providerId="ADAL" clId="{D99D6EC1-558A-4A1D-969D-8DCF127491A9}" dt="2025-02-06T11:17:24.219" v="1486"/>
        <pc:sldMkLst>
          <pc:docMk/>
          <pc:sldMk cId="1355906176" sldId="3550"/>
        </pc:sldMkLst>
        <pc:spChg chg="add mod">
          <ac:chgData name="Sara De Schutter" userId="fc3fcba9-8f76-4087-a0a4-eaa8cc2c8f72" providerId="ADAL" clId="{D99D6EC1-558A-4A1D-969D-8DCF127491A9}" dt="2025-02-06T11:15:29.646" v="1476" actId="14"/>
          <ac:spMkLst>
            <pc:docMk/>
            <pc:sldMk cId="1355906176" sldId="3550"/>
            <ac:spMk id="2" creationId="{9E53AB4C-0CA3-BD54-ED45-ED29983482AB}"/>
          </ac:spMkLst>
        </pc:spChg>
        <pc:spChg chg="add mod">
          <ac:chgData name="Sara De Schutter" userId="fc3fcba9-8f76-4087-a0a4-eaa8cc2c8f72" providerId="ADAL" clId="{D99D6EC1-558A-4A1D-969D-8DCF127491A9}" dt="2025-02-06T11:15:06.412" v="1460"/>
          <ac:spMkLst>
            <pc:docMk/>
            <pc:sldMk cId="1355906176" sldId="3550"/>
            <ac:spMk id="9" creationId="{846C28F1-2203-567D-D8CF-1685BD0AA45A}"/>
          </ac:spMkLst>
        </pc:spChg>
        <pc:picChg chg="add mod">
          <ac:chgData name="Sara De Schutter" userId="fc3fcba9-8f76-4087-a0a4-eaa8cc2c8f72" providerId="ADAL" clId="{D99D6EC1-558A-4A1D-969D-8DCF127491A9}" dt="2025-02-06T11:15:06.412" v="1460"/>
          <ac:picMkLst>
            <pc:docMk/>
            <pc:sldMk cId="1355906176" sldId="3550"/>
            <ac:picMk id="3" creationId="{78CE6DCB-1D19-5582-86D5-5309F2F677C0}"/>
          </ac:picMkLst>
        </pc:picChg>
      </pc:sldChg>
      <pc:sldChg chg="modSp add mod ord modTransition modNotesTx">
        <pc:chgData name="Sara De Schutter" userId="fc3fcba9-8f76-4087-a0a4-eaa8cc2c8f72" providerId="ADAL" clId="{D99D6EC1-558A-4A1D-969D-8DCF127491A9}" dt="2025-02-06T11:22:16.460" v="1714" actId="1035"/>
        <pc:sldMkLst>
          <pc:docMk/>
          <pc:sldMk cId="1732887323" sldId="3551"/>
        </pc:sldMkLst>
        <pc:spChg chg="mod">
          <ac:chgData name="Sara De Schutter" userId="fc3fcba9-8f76-4087-a0a4-eaa8cc2c8f72" providerId="ADAL" clId="{D99D6EC1-558A-4A1D-969D-8DCF127491A9}" dt="2025-02-06T11:22:16.460" v="1714" actId="1035"/>
          <ac:spMkLst>
            <pc:docMk/>
            <pc:sldMk cId="1732887323" sldId="3551"/>
            <ac:spMk id="3" creationId="{7D0838DD-CF76-12BB-4460-3B3AB0F8ECE2}"/>
          </ac:spMkLst>
        </pc:spChg>
      </pc:sldChg>
      <pc:sldChg chg="modSp add mod ord modNotesTx">
        <pc:chgData name="Sara De Schutter" userId="fc3fcba9-8f76-4087-a0a4-eaa8cc2c8f72" providerId="ADAL" clId="{D99D6EC1-558A-4A1D-969D-8DCF127491A9}" dt="2025-02-06T11:22:27.093" v="1737" actId="1038"/>
        <pc:sldMkLst>
          <pc:docMk/>
          <pc:sldMk cId="3753049286" sldId="3552"/>
        </pc:sldMkLst>
        <pc:spChg chg="mod">
          <ac:chgData name="Sara De Schutter" userId="fc3fcba9-8f76-4087-a0a4-eaa8cc2c8f72" providerId="ADAL" clId="{D99D6EC1-558A-4A1D-969D-8DCF127491A9}" dt="2025-02-06T11:22:27.093" v="1737" actId="1038"/>
          <ac:spMkLst>
            <pc:docMk/>
            <pc:sldMk cId="3753049286" sldId="3552"/>
            <ac:spMk id="3" creationId="{BC063B1A-C968-5199-C161-CC5FD1B96F75}"/>
          </ac:spMkLst>
        </pc:spChg>
      </pc:sldChg>
      <pc:sldChg chg="modSp add mod ord">
        <pc:chgData name="Sara De Schutter" userId="fc3fcba9-8f76-4087-a0a4-eaa8cc2c8f72" providerId="ADAL" clId="{D99D6EC1-558A-4A1D-969D-8DCF127491A9}" dt="2025-02-06T11:21:51.589" v="1695" actId="1076"/>
        <pc:sldMkLst>
          <pc:docMk/>
          <pc:sldMk cId="3567498686" sldId="3553"/>
        </pc:sldMkLst>
        <pc:spChg chg="mod">
          <ac:chgData name="Sara De Schutter" userId="fc3fcba9-8f76-4087-a0a4-eaa8cc2c8f72" providerId="ADAL" clId="{D99D6EC1-558A-4A1D-969D-8DCF127491A9}" dt="2025-02-06T11:21:51.589" v="1695" actId="1076"/>
          <ac:spMkLst>
            <pc:docMk/>
            <pc:sldMk cId="3567498686" sldId="3553"/>
            <ac:spMk id="3" creationId="{DBC79067-20FC-5B2A-DE04-3D36236D208E}"/>
          </ac:spMkLst>
        </pc:spChg>
      </pc:sldChg>
      <pc:sldChg chg="modSp add mod ord modNotesTx">
        <pc:chgData name="Sara De Schutter" userId="fc3fcba9-8f76-4087-a0a4-eaa8cc2c8f72" providerId="ADAL" clId="{D99D6EC1-558A-4A1D-969D-8DCF127491A9}" dt="2025-02-06T11:23:42.610" v="1849" actId="6549"/>
        <pc:sldMkLst>
          <pc:docMk/>
          <pc:sldMk cId="3741945458" sldId="3554"/>
        </pc:sldMkLst>
        <pc:spChg chg="mod">
          <ac:chgData name="Sara De Schutter" userId="fc3fcba9-8f76-4087-a0a4-eaa8cc2c8f72" providerId="ADAL" clId="{D99D6EC1-558A-4A1D-969D-8DCF127491A9}" dt="2025-02-06T11:23:38.073" v="1848" actId="1035"/>
          <ac:spMkLst>
            <pc:docMk/>
            <pc:sldMk cId="3741945458" sldId="3554"/>
            <ac:spMk id="3" creationId="{F3E47FE7-7642-6C23-4A78-10C02123DC75}"/>
          </ac:spMkLst>
        </pc:spChg>
      </pc:sldChg>
      <pc:sldChg chg="addSp delSp modSp add del mod modClrScheme chgLayout">
        <pc:chgData name="Sara De Schutter" userId="fc3fcba9-8f76-4087-a0a4-eaa8cc2c8f72" providerId="ADAL" clId="{D99D6EC1-558A-4A1D-969D-8DCF127491A9}" dt="2025-02-06T11:27:25.310" v="1901" actId="47"/>
        <pc:sldMkLst>
          <pc:docMk/>
          <pc:sldMk cId="1681514784" sldId="3555"/>
        </pc:sldMkLst>
      </pc:sldChg>
      <pc:sldMasterChg chg="modSldLayout">
        <pc:chgData name="Sara De Schutter" userId="fc3fcba9-8f76-4087-a0a4-eaa8cc2c8f72" providerId="ADAL" clId="{D99D6EC1-558A-4A1D-969D-8DCF127491A9}" dt="2025-02-06T09:05:22.575" v="540" actId="21"/>
        <pc:sldMasterMkLst>
          <pc:docMk/>
          <pc:sldMasterMk cId="4266043184" sldId="2147483709"/>
        </pc:sldMasterMkLst>
        <pc:sldLayoutChg chg="addSp delSp modSp mod">
          <pc:chgData name="Sara De Schutter" userId="fc3fcba9-8f76-4087-a0a4-eaa8cc2c8f72" providerId="ADAL" clId="{D99D6EC1-558A-4A1D-969D-8DCF127491A9}" dt="2025-02-06T09:05:22.575" v="540" actId="21"/>
          <pc:sldLayoutMkLst>
            <pc:docMk/>
            <pc:sldMasterMk cId="4266043184" sldId="2147483709"/>
            <pc:sldLayoutMk cId="2615661693" sldId="2147483750"/>
          </pc:sldLayoutMkLst>
          <pc:spChg chg="add del mod">
            <ac:chgData name="Sara De Schutter" userId="fc3fcba9-8f76-4087-a0a4-eaa8cc2c8f72" providerId="ADAL" clId="{D99D6EC1-558A-4A1D-969D-8DCF127491A9}" dt="2025-02-06T09:05:21.671" v="538" actId="6549"/>
            <ac:spMkLst>
              <pc:docMk/>
              <pc:sldMasterMk cId="4266043184" sldId="2147483709"/>
              <pc:sldLayoutMk cId="2615661693" sldId="2147483750"/>
              <ac:spMk id="3" creationId="{3B378A34-1E74-2984-65C1-F00E8361D4A1}"/>
            </ac:spMkLst>
          </pc:spChg>
          <pc:spChg chg="add del mod">
            <ac:chgData name="Sara De Schutter" userId="fc3fcba9-8f76-4087-a0a4-eaa8cc2c8f72" providerId="ADAL" clId="{D99D6EC1-558A-4A1D-969D-8DCF127491A9}" dt="2025-02-06T09:05:22.575" v="540" actId="21"/>
            <ac:spMkLst>
              <pc:docMk/>
              <pc:sldMasterMk cId="4266043184" sldId="2147483709"/>
              <pc:sldLayoutMk cId="2615661693" sldId="2147483750"/>
              <ac:spMk id="8" creationId="{C20565AD-2644-4EB8-83F5-4CB125182424}"/>
            </ac:spMkLst>
          </pc:spChg>
          <pc:spChg chg="add del mod">
            <ac:chgData name="Sara De Schutter" userId="fc3fcba9-8f76-4087-a0a4-eaa8cc2c8f72" providerId="ADAL" clId="{D99D6EC1-558A-4A1D-969D-8DCF127491A9}" dt="2025-02-06T09:05:22.118" v="539" actId="14100"/>
            <ac:spMkLst>
              <pc:docMk/>
              <pc:sldMasterMk cId="4266043184" sldId="2147483709"/>
              <pc:sldLayoutMk cId="2615661693" sldId="2147483750"/>
              <ac:spMk id="9" creationId="{CA2955D3-D823-0F53-5D02-EF8F973BF0B0}"/>
            </ac:spMkLst>
          </pc:spChg>
        </pc:sldLayoutChg>
      </pc:sldMasterChg>
      <pc:sldMasterChg chg="modSldLayout">
        <pc:chgData name="Sara De Schutter" userId="fc3fcba9-8f76-4087-a0a4-eaa8cc2c8f72" providerId="ADAL" clId="{D99D6EC1-558A-4A1D-969D-8DCF127491A9}" dt="2025-02-06T11:28:26.294" v="1909" actId="478"/>
        <pc:sldMasterMkLst>
          <pc:docMk/>
          <pc:sldMasterMk cId="360144690" sldId="2147483755"/>
        </pc:sldMasterMkLst>
        <pc:sldLayoutChg chg="delSp mod">
          <pc:chgData name="Sara De Schutter" userId="fc3fcba9-8f76-4087-a0a4-eaa8cc2c8f72" providerId="ADAL" clId="{D99D6EC1-558A-4A1D-969D-8DCF127491A9}" dt="2025-02-06T11:28:26.294" v="1909" actId="478"/>
          <pc:sldLayoutMkLst>
            <pc:docMk/>
            <pc:sldMasterMk cId="360144690" sldId="2147483755"/>
            <pc:sldLayoutMk cId="3967746918" sldId="2147483769"/>
          </pc:sldLayoutMkLst>
        </pc:sldLayoutChg>
      </pc:sldMasterChg>
      <pc:sldMasterChg chg="del delSldLayout">
        <pc:chgData name="Sara De Schutter" userId="fc3fcba9-8f76-4087-a0a4-eaa8cc2c8f72" providerId="ADAL" clId="{D99D6EC1-558A-4A1D-969D-8DCF127491A9}" dt="2025-02-06T09:59:39.555" v="955" actId="700"/>
        <pc:sldMasterMkLst>
          <pc:docMk/>
          <pc:sldMasterMk cId="3743653090" sldId="2147483803"/>
        </pc:sldMasterMkLst>
        <pc:sldLayoutChg chg="del">
          <pc:chgData name="Sara De Schutter" userId="fc3fcba9-8f76-4087-a0a4-eaa8cc2c8f72" providerId="ADAL" clId="{D99D6EC1-558A-4A1D-969D-8DCF127491A9}" dt="2025-02-06T09:59:39.555" v="955" actId="700"/>
          <pc:sldLayoutMkLst>
            <pc:docMk/>
            <pc:sldMasterMk cId="3743653090" sldId="2147483803"/>
            <pc:sldLayoutMk cId="1534643087" sldId="2147483804"/>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3992301218" sldId="2147483805"/>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2588934156" sldId="2147483806"/>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3617244428" sldId="2147483807"/>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666301457" sldId="2147483808"/>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3571386063" sldId="2147483809"/>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1279324932" sldId="2147483810"/>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4284682468" sldId="2147483811"/>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3347073139" sldId="2147483812"/>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2011808369" sldId="2147483813"/>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1850989985" sldId="2147483814"/>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925552247" sldId="2147483815"/>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3653289361" sldId="2147483816"/>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1277181209" sldId="2147483817"/>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1623167587" sldId="2147483818"/>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2345869506" sldId="2147483819"/>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3557176926" sldId="2147483820"/>
          </pc:sldLayoutMkLst>
        </pc:sldLayoutChg>
        <pc:sldLayoutChg chg="del">
          <pc:chgData name="Sara De Schutter" userId="fc3fcba9-8f76-4087-a0a4-eaa8cc2c8f72" providerId="ADAL" clId="{D99D6EC1-558A-4A1D-969D-8DCF127491A9}" dt="2025-02-06T09:59:39.555" v="955" actId="700"/>
          <pc:sldLayoutMkLst>
            <pc:docMk/>
            <pc:sldMasterMk cId="3743653090" sldId="2147483803"/>
            <pc:sldLayoutMk cId="3353336835" sldId="2147483821"/>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Map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medco904-my.sharepoint.com/personal/info_med-co_be/Documents/Documenten/Sara/FTO/GM%20gerelateerde%20ZH%20opnames%20(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medco904-my.sharepoint.com/personal/info_med-co_be/Documents/Documenten/Sara/Benu/FTO/GM%20gerelateerde%20ZH%20opnames.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nl-BE" dirty="0"/>
              <a:t>Aantal PPI-gebruikers</a:t>
            </a:r>
            <a:r>
              <a:rPr lang="nl-BE" baseline="0" dirty="0"/>
              <a:t> in België</a:t>
            </a:r>
            <a:endParaRPr lang="nl-BE"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nl-BE"/>
        </a:p>
      </c:txPr>
    </c:title>
    <c:autoTitleDeleted val="0"/>
    <c:plotArea>
      <c:layout/>
      <c:lineChart>
        <c:grouping val="standard"/>
        <c:varyColors val="0"/>
        <c:ser>
          <c:idx val="0"/>
          <c:order val="0"/>
          <c:spPr>
            <a:ln w="28575" cap="rnd">
              <a:solidFill>
                <a:schemeClr val="accent1"/>
              </a:solidFill>
              <a:round/>
            </a:ln>
            <a:effectLst/>
          </c:spPr>
          <c:marker>
            <c:symbol val="none"/>
          </c:marker>
          <c:cat>
            <c:numRef>
              <c:f>Blad1!$A$1:$A$18</c:f>
              <c:numCache>
                <c:formatCode>General</c:formatCode>
                <c:ptCount val="18"/>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numCache>
            </c:numRef>
          </c:cat>
          <c:val>
            <c:numRef>
              <c:f>Blad1!$B$1:$B$18</c:f>
              <c:numCache>
                <c:formatCode>General</c:formatCode>
                <c:ptCount val="18"/>
                <c:pt idx="0">
                  <c:v>900000</c:v>
                </c:pt>
                <c:pt idx="1">
                  <c:v>780000</c:v>
                </c:pt>
                <c:pt idx="2">
                  <c:v>890000</c:v>
                </c:pt>
                <c:pt idx="3">
                  <c:v>1080000</c:v>
                </c:pt>
                <c:pt idx="4">
                  <c:v>1220000</c:v>
                </c:pt>
                <c:pt idx="5">
                  <c:v>1355000</c:v>
                </c:pt>
                <c:pt idx="6">
                  <c:v>1100000</c:v>
                </c:pt>
                <c:pt idx="7">
                  <c:v>1611000</c:v>
                </c:pt>
                <c:pt idx="8">
                  <c:v>1700000</c:v>
                </c:pt>
                <c:pt idx="9">
                  <c:v>1799000</c:v>
                </c:pt>
                <c:pt idx="10">
                  <c:v>1898000</c:v>
                </c:pt>
                <c:pt idx="11">
                  <c:v>1993000</c:v>
                </c:pt>
                <c:pt idx="12">
                  <c:v>1973000</c:v>
                </c:pt>
                <c:pt idx="13">
                  <c:v>2049000</c:v>
                </c:pt>
                <c:pt idx="14">
                  <c:v>2150000</c:v>
                </c:pt>
                <c:pt idx="15">
                  <c:v>2175000</c:v>
                </c:pt>
                <c:pt idx="16">
                  <c:v>2200000</c:v>
                </c:pt>
                <c:pt idx="17">
                  <c:v>2310000</c:v>
                </c:pt>
              </c:numCache>
            </c:numRef>
          </c:val>
          <c:smooth val="0"/>
          <c:extLst>
            <c:ext xmlns:c16="http://schemas.microsoft.com/office/drawing/2014/chart" uri="{C3380CC4-5D6E-409C-BE32-E72D297353CC}">
              <c16:uniqueId val="{00000000-CA31-41F2-83EA-B8A06E9BD935}"/>
            </c:ext>
          </c:extLst>
        </c:ser>
        <c:dLbls>
          <c:showLegendKey val="0"/>
          <c:showVal val="0"/>
          <c:showCatName val="0"/>
          <c:showSerName val="0"/>
          <c:showPercent val="0"/>
          <c:showBubbleSize val="0"/>
        </c:dLbls>
        <c:smooth val="0"/>
        <c:axId val="1633468111"/>
        <c:axId val="1633456591"/>
      </c:lineChart>
      <c:catAx>
        <c:axId val="16334681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BE"/>
          </a:p>
        </c:txPr>
        <c:crossAx val="1633456591"/>
        <c:crosses val="autoZero"/>
        <c:auto val="1"/>
        <c:lblAlgn val="ctr"/>
        <c:lblOffset val="100"/>
        <c:noMultiLvlLbl val="0"/>
      </c:catAx>
      <c:valAx>
        <c:axId val="16334565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BE"/>
          </a:p>
        </c:txPr>
        <c:crossAx val="163346811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nl-B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mn-lt"/>
                <a:ea typeface="+mn-ea"/>
                <a:cs typeface="+mn-cs"/>
              </a:defRPr>
            </a:pPr>
            <a:r>
              <a:rPr lang="nl-BE">
                <a:solidFill>
                  <a:schemeClr val="tx2"/>
                </a:solidFill>
              </a:rPr>
              <a:t>NSAID + &gt;70j + geen PPI</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mn-lt"/>
              <a:ea typeface="+mn-ea"/>
              <a:cs typeface="+mn-cs"/>
            </a:defRPr>
          </a:pPr>
          <a:endParaRPr lang="nl-BE"/>
        </a:p>
      </c:txPr>
    </c:title>
    <c:autoTitleDeleted val="0"/>
    <c:plotArea>
      <c:layout/>
      <c:barChart>
        <c:barDir val="col"/>
        <c:grouping val="clustered"/>
        <c:varyColors val="0"/>
        <c:ser>
          <c:idx val="0"/>
          <c:order val="0"/>
          <c:spPr>
            <a:solidFill>
              <a:schemeClr val="accent1"/>
            </a:solidFill>
            <a:ln>
              <a:noFill/>
            </a:ln>
            <a:effectLst/>
          </c:spPr>
          <c:invertIfNegative val="0"/>
          <c:cat>
            <c:strRef>
              <c:f>'[GM gerelateerde ZH opnames (1).xlsx]Blad1'!$P$2:$P$9</c:f>
              <c:strCache>
                <c:ptCount val="8"/>
                <c:pt idx="0">
                  <c:v>HA 1</c:v>
                </c:pt>
                <c:pt idx="1">
                  <c:v>HA 2</c:v>
                </c:pt>
                <c:pt idx="2">
                  <c:v>HA 3</c:v>
                </c:pt>
                <c:pt idx="3">
                  <c:v>HA 4</c:v>
                </c:pt>
                <c:pt idx="4">
                  <c:v>HA 5</c:v>
                </c:pt>
                <c:pt idx="5">
                  <c:v>HA 6</c:v>
                </c:pt>
                <c:pt idx="6">
                  <c:v>HA 7</c:v>
                </c:pt>
                <c:pt idx="7">
                  <c:v>HA 8</c:v>
                </c:pt>
              </c:strCache>
            </c:strRef>
          </c:cat>
          <c:val>
            <c:numRef>
              <c:f>'[GM gerelateerde ZH opnames (1).xlsx]Blad1'!$Q$2:$Q$9</c:f>
              <c:numCache>
                <c:formatCode>General</c:formatCode>
                <c:ptCount val="8"/>
                <c:pt idx="0">
                  <c:v>7</c:v>
                </c:pt>
                <c:pt idx="1">
                  <c:v>18</c:v>
                </c:pt>
                <c:pt idx="2">
                  <c:v>30</c:v>
                </c:pt>
                <c:pt idx="3">
                  <c:v>15</c:v>
                </c:pt>
                <c:pt idx="4">
                  <c:v>8</c:v>
                </c:pt>
                <c:pt idx="5">
                  <c:v>20</c:v>
                </c:pt>
                <c:pt idx="6">
                  <c:v>8</c:v>
                </c:pt>
                <c:pt idx="7">
                  <c:v>19</c:v>
                </c:pt>
              </c:numCache>
            </c:numRef>
          </c:val>
          <c:extLst>
            <c:ext xmlns:c16="http://schemas.microsoft.com/office/drawing/2014/chart" uri="{C3380CC4-5D6E-409C-BE32-E72D297353CC}">
              <c16:uniqueId val="{00000000-EAFB-4A20-9817-ED643F17E2B4}"/>
            </c:ext>
          </c:extLst>
        </c:ser>
        <c:dLbls>
          <c:showLegendKey val="0"/>
          <c:showVal val="0"/>
          <c:showCatName val="0"/>
          <c:showSerName val="0"/>
          <c:showPercent val="0"/>
          <c:showBubbleSize val="0"/>
        </c:dLbls>
        <c:gapWidth val="219"/>
        <c:overlap val="-27"/>
        <c:axId val="1005706528"/>
        <c:axId val="1005705568"/>
      </c:barChart>
      <c:catAx>
        <c:axId val="1005706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nl-BE"/>
          </a:p>
        </c:txPr>
        <c:crossAx val="1005705568"/>
        <c:crosses val="autoZero"/>
        <c:auto val="1"/>
        <c:lblAlgn val="ctr"/>
        <c:lblOffset val="100"/>
        <c:noMultiLvlLbl val="0"/>
      </c:catAx>
      <c:valAx>
        <c:axId val="10057055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nl-BE"/>
          </a:p>
        </c:txPr>
        <c:crossAx val="10057065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19050" cap="flat" cmpd="sng" algn="ctr">
      <a:noFill/>
      <a:prstDash val="solid"/>
    </a:ln>
    <a:effectLst/>
  </c:spPr>
  <c:txPr>
    <a:bodyPr/>
    <a:lstStyle/>
    <a:p>
      <a:pPr>
        <a:defRPr>
          <a:solidFill>
            <a:schemeClr val="dk1"/>
          </a:solidFill>
          <a:latin typeface="+mn-lt"/>
          <a:ea typeface="+mn-ea"/>
          <a:cs typeface="+mn-cs"/>
        </a:defRPr>
      </a:pPr>
      <a:endParaRPr lang="nl-B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mn-lt"/>
                <a:ea typeface="+mn-ea"/>
                <a:cs typeface="+mn-cs"/>
              </a:defRPr>
            </a:pPr>
            <a:r>
              <a:rPr lang="nl-BE" dirty="0">
                <a:solidFill>
                  <a:schemeClr val="tx2"/>
                </a:solidFill>
              </a:rPr>
              <a:t>ASA, 75+ en geen PPI</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mn-lt"/>
              <a:ea typeface="+mn-ea"/>
              <a:cs typeface="+mn-cs"/>
            </a:defRPr>
          </a:pPr>
          <a:endParaRPr lang="nl-BE"/>
        </a:p>
      </c:txPr>
    </c:title>
    <c:autoTitleDeleted val="0"/>
    <c:plotArea>
      <c:layout/>
      <c:barChart>
        <c:barDir val="col"/>
        <c:grouping val="clustered"/>
        <c:varyColors val="0"/>
        <c:ser>
          <c:idx val="0"/>
          <c:order val="0"/>
          <c:spPr>
            <a:solidFill>
              <a:schemeClr val="accent1"/>
            </a:solidFill>
            <a:ln>
              <a:noFill/>
            </a:ln>
            <a:effectLst/>
          </c:spPr>
          <c:invertIfNegative val="0"/>
          <c:cat>
            <c:strRef>
              <c:f>'[GM gerelateerde ZH opnames.xlsx]Blad1'!$Q$42:$Q$49</c:f>
              <c:strCache>
                <c:ptCount val="8"/>
                <c:pt idx="0">
                  <c:v>HA 1</c:v>
                </c:pt>
                <c:pt idx="1">
                  <c:v>HA 2</c:v>
                </c:pt>
                <c:pt idx="2">
                  <c:v>HA 3</c:v>
                </c:pt>
                <c:pt idx="3">
                  <c:v>HA 4</c:v>
                </c:pt>
                <c:pt idx="4">
                  <c:v>HA 5</c:v>
                </c:pt>
                <c:pt idx="5">
                  <c:v>HA 6</c:v>
                </c:pt>
                <c:pt idx="6">
                  <c:v>HA 7</c:v>
                </c:pt>
                <c:pt idx="7">
                  <c:v>HA 8</c:v>
                </c:pt>
              </c:strCache>
            </c:strRef>
          </c:cat>
          <c:val>
            <c:numRef>
              <c:f>'[GM gerelateerde ZH opnames.xlsx]Blad1'!$R$42:$R$49</c:f>
              <c:numCache>
                <c:formatCode>General</c:formatCode>
                <c:ptCount val="8"/>
                <c:pt idx="0">
                  <c:v>3</c:v>
                </c:pt>
                <c:pt idx="1">
                  <c:v>5</c:v>
                </c:pt>
                <c:pt idx="2">
                  <c:v>8</c:v>
                </c:pt>
                <c:pt idx="3">
                  <c:v>1</c:v>
                </c:pt>
                <c:pt idx="4">
                  <c:v>7</c:v>
                </c:pt>
                <c:pt idx="5">
                  <c:v>5</c:v>
                </c:pt>
                <c:pt idx="6">
                  <c:v>10</c:v>
                </c:pt>
                <c:pt idx="7">
                  <c:v>10</c:v>
                </c:pt>
              </c:numCache>
            </c:numRef>
          </c:val>
          <c:extLst>
            <c:ext xmlns:c16="http://schemas.microsoft.com/office/drawing/2014/chart" uri="{C3380CC4-5D6E-409C-BE32-E72D297353CC}">
              <c16:uniqueId val="{00000000-C3E6-460B-85A3-8B35ED61BE71}"/>
            </c:ext>
          </c:extLst>
        </c:ser>
        <c:dLbls>
          <c:showLegendKey val="0"/>
          <c:showVal val="0"/>
          <c:showCatName val="0"/>
          <c:showSerName val="0"/>
          <c:showPercent val="0"/>
          <c:showBubbleSize val="0"/>
        </c:dLbls>
        <c:gapWidth val="219"/>
        <c:overlap val="-27"/>
        <c:axId val="1500717887"/>
        <c:axId val="1500694367"/>
      </c:barChart>
      <c:catAx>
        <c:axId val="15007178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nl-BE"/>
          </a:p>
        </c:txPr>
        <c:crossAx val="1500694367"/>
        <c:crosses val="autoZero"/>
        <c:auto val="1"/>
        <c:lblAlgn val="ctr"/>
        <c:lblOffset val="100"/>
        <c:noMultiLvlLbl val="0"/>
      </c:catAx>
      <c:valAx>
        <c:axId val="15006943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nl-BE"/>
          </a:p>
        </c:txPr>
        <c:crossAx val="1500717887"/>
        <c:crosses val="autoZero"/>
        <c:crossBetween val="between"/>
      </c:valAx>
      <c:spPr>
        <a:noFill/>
        <a:ln>
          <a:noFill/>
        </a:ln>
        <a:effectLst/>
      </c:spPr>
    </c:plotArea>
    <c:plotVisOnly val="1"/>
    <c:dispBlanksAs val="gap"/>
    <c:showDLblsOverMax val="0"/>
  </c:chart>
  <c:spPr>
    <a:noFill/>
    <a:ln w="19050">
      <a:noFill/>
    </a:ln>
    <a:effectLst/>
  </c:spPr>
  <c:txPr>
    <a:bodyPr/>
    <a:lstStyle/>
    <a:p>
      <a:pPr>
        <a:defRPr/>
      </a:pPr>
      <a:endParaRPr lang="nl-B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Segoe UI" panose="020B0502040204020203" pitchFamily="34" charset="0"/>
              </a:defRPr>
            </a:lvl1pPr>
          </a:lstStyle>
          <a:p>
            <a:endParaRPr lang="nl-B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Segoe UI" panose="020B0502040204020203" pitchFamily="34" charset="0"/>
              </a:defRPr>
            </a:lvl1pPr>
          </a:lstStyle>
          <a:p>
            <a:fld id="{4F91C846-55DA-42CE-8A4E-2DDA653F08D7}" type="datetimeFigureOut">
              <a:rPr lang="nl-BE" smtClean="0"/>
              <a:pPr/>
              <a:t>7/04/2025</a:t>
            </a:fld>
            <a:endParaRPr lang="nl-B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Segoe UI" panose="020B0502040204020203" pitchFamily="34" charset="0"/>
              </a:defRPr>
            </a:lvl1pPr>
          </a:lstStyle>
          <a:p>
            <a:endParaRPr lang="nl-B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Segoe UI" panose="020B0502040204020203" pitchFamily="34" charset="0"/>
              </a:defRPr>
            </a:lvl1pPr>
          </a:lstStyle>
          <a:p>
            <a:fld id="{CD73D816-6DC0-476D-928A-2724C32BD32D}" type="slidenum">
              <a:rPr lang="nl-BE" smtClean="0"/>
              <a:pPr/>
              <a:t>‹nr.›</a:t>
            </a:fld>
            <a:endParaRPr lang="nl-BE"/>
          </a:p>
        </p:txBody>
      </p:sp>
    </p:spTree>
    <p:extLst>
      <p:ext uri="{BB962C8B-B14F-4D97-AF65-F5344CB8AC3E}">
        <p14:creationId xmlns:p14="http://schemas.microsoft.com/office/powerpoint/2010/main" val="1997465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Segoe UI" panose="020B0502040204020203" pitchFamily="34" charset="0"/>
        <a:ea typeface="+mn-ea"/>
        <a:cs typeface="+mn-cs"/>
      </a:defRPr>
    </a:lvl1pPr>
    <a:lvl2pPr marL="457200" algn="l" defTabSz="914400" rtl="0" eaLnBrk="1" latinLnBrk="0" hangingPunct="1">
      <a:defRPr sz="1200" kern="1200">
        <a:solidFill>
          <a:schemeClr val="tx1"/>
        </a:solidFill>
        <a:latin typeface="Segoe UI" panose="020B0502040204020203" pitchFamily="34" charset="0"/>
        <a:ea typeface="+mn-ea"/>
        <a:cs typeface="+mn-cs"/>
      </a:defRPr>
    </a:lvl2pPr>
    <a:lvl3pPr marL="914400" algn="l" defTabSz="914400" rtl="0" eaLnBrk="1" latinLnBrk="0" hangingPunct="1">
      <a:defRPr sz="1200" kern="1200">
        <a:solidFill>
          <a:schemeClr val="tx1"/>
        </a:solidFill>
        <a:latin typeface="Segoe UI" panose="020B0502040204020203" pitchFamily="34" charset="0"/>
        <a:ea typeface="+mn-ea"/>
        <a:cs typeface="+mn-cs"/>
      </a:defRPr>
    </a:lvl3pPr>
    <a:lvl4pPr marL="1371600" algn="l" defTabSz="914400" rtl="0" eaLnBrk="1" latinLnBrk="0" hangingPunct="1">
      <a:defRPr sz="1200" kern="1200">
        <a:solidFill>
          <a:schemeClr val="tx1"/>
        </a:solidFill>
        <a:latin typeface="Segoe UI" panose="020B0502040204020203" pitchFamily="34" charset="0"/>
        <a:ea typeface="+mn-ea"/>
        <a:cs typeface="+mn-cs"/>
      </a:defRPr>
    </a:lvl4pPr>
    <a:lvl5pPr marL="1828800" algn="l" defTabSz="914400" rtl="0" eaLnBrk="1" latinLnBrk="0" hangingPunct="1">
      <a:defRPr sz="1200" kern="1200">
        <a:solidFill>
          <a:schemeClr val="tx1"/>
        </a:solidFill>
        <a:latin typeface="Segoe UI" panose="020B050204020402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oi.org/10.1053/j.gastro.2021.12.247"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youtu.be/98JaiKH2q3E"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CD73D816-6DC0-476D-928A-2724C32BD32D}" type="slidenum">
              <a:rPr lang="nl-BE" smtClean="0"/>
              <a:pPr/>
              <a:t>1</a:t>
            </a:fld>
            <a:endParaRPr lang="nl-BE"/>
          </a:p>
        </p:txBody>
      </p:sp>
    </p:spTree>
    <p:extLst>
      <p:ext uri="{BB962C8B-B14F-4D97-AF65-F5344CB8AC3E}">
        <p14:creationId xmlns:p14="http://schemas.microsoft.com/office/powerpoint/2010/main" val="2923341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10F4B5-EDF2-368D-1335-AFE57297093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30CCB68-BAFF-4DA2-4A70-1B30881A25F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F819D7C-63F5-7372-C949-C9481A95054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solidFill>
                  <a:schemeClr val="accent1"/>
                </a:solidFill>
                <a:latin typeface="+mj-lt"/>
                <a:ea typeface="+mn-lt"/>
                <a:cs typeface="+mn-lt"/>
              </a:rPr>
              <a:t>Algemeen: S</a:t>
            </a:r>
            <a:r>
              <a:rPr lang="en-US" dirty="0" err="1">
                <a:solidFill>
                  <a:schemeClr val="accent1"/>
                </a:solidFill>
                <a:latin typeface="+mj-lt"/>
                <a:ea typeface="+mn-lt"/>
                <a:cs typeface="+mn-lt"/>
              </a:rPr>
              <a:t>treef</a:t>
            </a:r>
            <a:r>
              <a:rPr lang="en-US" dirty="0">
                <a:solidFill>
                  <a:schemeClr val="accent1"/>
                </a:solidFill>
                <a:latin typeface="+mj-lt"/>
                <a:ea typeface="+mn-lt"/>
                <a:cs typeface="+mn-lt"/>
              </a:rPr>
              <a:t> </a:t>
            </a:r>
            <a:r>
              <a:rPr lang="en-US" dirty="0" err="1">
                <a:solidFill>
                  <a:schemeClr val="accent1"/>
                </a:solidFill>
                <a:latin typeface="+mj-lt"/>
                <a:ea typeface="+mn-lt"/>
                <a:cs typeface="+mn-lt"/>
              </a:rPr>
              <a:t>naar</a:t>
            </a:r>
            <a:r>
              <a:rPr lang="en-US" dirty="0">
                <a:solidFill>
                  <a:schemeClr val="accent1"/>
                </a:solidFill>
                <a:latin typeface="+mj-lt"/>
                <a:ea typeface="+mn-lt"/>
                <a:cs typeface="+mn-lt"/>
              </a:rPr>
              <a:t> </a:t>
            </a:r>
            <a:r>
              <a:rPr lang="en-US" dirty="0" err="1">
                <a:solidFill>
                  <a:schemeClr val="accent1"/>
                </a:solidFill>
                <a:latin typeface="+mj-lt"/>
                <a:ea typeface="+mn-lt"/>
                <a:cs typeface="+mn-lt"/>
              </a:rPr>
              <a:t>tijdelijk</a:t>
            </a:r>
            <a:r>
              <a:rPr lang="en-US" dirty="0">
                <a:solidFill>
                  <a:schemeClr val="accent1"/>
                </a:solidFill>
                <a:latin typeface="+mj-lt"/>
                <a:ea typeface="+mn-lt"/>
                <a:cs typeface="+mn-lt"/>
              </a:rPr>
              <a:t>/</a:t>
            </a:r>
            <a:r>
              <a:rPr lang="en-US" dirty="0" err="1">
                <a:solidFill>
                  <a:schemeClr val="accent1"/>
                </a:solidFill>
                <a:latin typeface="+mj-lt"/>
                <a:ea typeface="+mn-lt"/>
                <a:cs typeface="+mn-lt"/>
              </a:rPr>
              <a:t>kortdurend</a:t>
            </a:r>
            <a:r>
              <a:rPr lang="en-US" dirty="0">
                <a:solidFill>
                  <a:schemeClr val="accent1"/>
                </a:solidFill>
                <a:latin typeface="+mj-lt"/>
                <a:ea typeface="+mn-lt"/>
                <a:cs typeface="+mn-lt"/>
              </a:rPr>
              <a:t> </a:t>
            </a:r>
            <a:r>
              <a:rPr lang="en-US" dirty="0" err="1">
                <a:solidFill>
                  <a:schemeClr val="accent1"/>
                </a:solidFill>
                <a:latin typeface="+mj-lt"/>
                <a:ea typeface="+mn-lt"/>
                <a:cs typeface="+mn-lt"/>
              </a:rPr>
              <a:t>gebruik</a:t>
            </a:r>
            <a:r>
              <a:rPr lang="en-US" dirty="0">
                <a:solidFill>
                  <a:schemeClr val="accent1"/>
                </a:solidFill>
                <a:latin typeface="+mj-lt"/>
                <a:ea typeface="+mn-lt"/>
                <a:cs typeface="+mn-lt"/>
              </a:rPr>
              <a:t> </a:t>
            </a:r>
            <a:r>
              <a:rPr lang="en-US" dirty="0" err="1">
                <a:solidFill>
                  <a:schemeClr val="accent1"/>
                </a:solidFill>
                <a:latin typeface="+mj-lt"/>
                <a:ea typeface="+mn-lt"/>
                <a:cs typeface="+mn-lt"/>
              </a:rPr>
              <a:t>tenzij</a:t>
            </a:r>
            <a:r>
              <a:rPr lang="en-US" dirty="0">
                <a:solidFill>
                  <a:schemeClr val="accent1"/>
                </a:solidFill>
                <a:latin typeface="+mj-lt"/>
                <a:ea typeface="+mn-lt"/>
                <a:cs typeface="+mn-lt"/>
              </a:rPr>
              <a:t> </a:t>
            </a:r>
            <a:r>
              <a:rPr lang="en-US" dirty="0" err="1">
                <a:solidFill>
                  <a:schemeClr val="accent1"/>
                </a:solidFill>
                <a:latin typeface="+mj-lt"/>
                <a:ea typeface="+mn-lt"/>
                <a:cs typeface="+mn-lt"/>
              </a:rPr>
              <a:t>indicatie</a:t>
            </a:r>
            <a:r>
              <a:rPr lang="en-US" dirty="0">
                <a:solidFill>
                  <a:schemeClr val="accent1"/>
                </a:solidFill>
                <a:latin typeface="+mj-lt"/>
                <a:ea typeface="+mn-lt"/>
                <a:cs typeface="+mn-lt"/>
              </a:rPr>
              <a:t> </a:t>
            </a:r>
            <a:r>
              <a:rPr lang="en-US" dirty="0" err="1">
                <a:solidFill>
                  <a:schemeClr val="accent1"/>
                </a:solidFill>
                <a:latin typeface="+mj-lt"/>
                <a:ea typeface="+mn-lt"/>
                <a:cs typeface="+mn-lt"/>
              </a:rPr>
              <a:t>voor</a:t>
            </a:r>
            <a:r>
              <a:rPr lang="en-US" dirty="0">
                <a:solidFill>
                  <a:schemeClr val="accent1"/>
                </a:solidFill>
                <a:latin typeface="+mj-lt"/>
                <a:ea typeface="+mn-lt"/>
                <a:cs typeface="+mn-lt"/>
              </a:rPr>
              <a:t> </a:t>
            </a:r>
            <a:r>
              <a:rPr lang="en-US" dirty="0" err="1">
                <a:solidFill>
                  <a:schemeClr val="accent1"/>
                </a:solidFill>
                <a:latin typeface="+mj-lt"/>
                <a:ea typeface="+mn-lt"/>
                <a:cs typeface="+mn-lt"/>
              </a:rPr>
              <a:t>chronisch</a:t>
            </a:r>
            <a:r>
              <a:rPr lang="en-US" dirty="0">
                <a:solidFill>
                  <a:schemeClr val="accent1"/>
                </a:solidFill>
                <a:latin typeface="+mj-lt"/>
                <a:ea typeface="+mn-lt"/>
                <a:cs typeface="+mn-lt"/>
              </a:rPr>
              <a:t> </a:t>
            </a:r>
            <a:r>
              <a:rPr lang="en-US" dirty="0" err="1">
                <a:solidFill>
                  <a:schemeClr val="accent1"/>
                </a:solidFill>
                <a:latin typeface="+mj-lt"/>
                <a:ea typeface="+mn-lt"/>
                <a:cs typeface="+mn-lt"/>
              </a:rPr>
              <a:t>gebruik</a:t>
            </a:r>
            <a:endParaRPr lang="en-US" dirty="0">
              <a:solidFill>
                <a:schemeClr val="accent1"/>
              </a:solidFill>
              <a:latin typeface="+mj-lt"/>
              <a:ea typeface="+mn-lt"/>
              <a:cs typeface="+mn-lt"/>
            </a:endParaRPr>
          </a:p>
          <a:p>
            <a:endParaRPr lang="nl-NL" b="0" i="0" dirty="0">
              <a:solidFill>
                <a:srgbClr val="000000"/>
              </a:solidFill>
              <a:effectLst/>
              <a:latin typeface="Aptos" panose="020B0004020202020204" pitchFamily="34" charset="0"/>
            </a:endParaRPr>
          </a:p>
          <a:p>
            <a:r>
              <a:rPr lang="nl-NL" b="0" i="0" dirty="0">
                <a:solidFill>
                  <a:srgbClr val="000000"/>
                </a:solidFill>
                <a:effectLst/>
                <a:latin typeface="Aptos" panose="020B0004020202020204" pitchFamily="34" charset="0"/>
              </a:rPr>
              <a:t>Voor milde maagklachten verkiest met steeds antacidum. Dit om rebound te vermijden en omwille van H. Pylori testing. Bij inname van </a:t>
            </a:r>
            <a:r>
              <a:rPr lang="nl-NL" b="0" i="0" dirty="0" err="1">
                <a:solidFill>
                  <a:srgbClr val="000000"/>
                </a:solidFill>
                <a:effectLst/>
                <a:latin typeface="Aptos" panose="020B0004020202020204" pitchFamily="34" charset="0"/>
              </a:rPr>
              <a:t>PPI's</a:t>
            </a:r>
            <a:r>
              <a:rPr lang="nl-NL" b="0" i="0" dirty="0">
                <a:solidFill>
                  <a:srgbClr val="000000"/>
                </a:solidFill>
                <a:effectLst/>
                <a:latin typeface="Aptos" panose="020B0004020202020204" pitchFamily="34" charset="0"/>
              </a:rPr>
              <a:t> worden H. Pylori antigentesten en </a:t>
            </a:r>
            <a:r>
              <a:rPr lang="nl-NL" b="0" i="0" dirty="0" err="1">
                <a:solidFill>
                  <a:srgbClr val="000000"/>
                </a:solidFill>
                <a:effectLst/>
                <a:latin typeface="Aptos" panose="020B0004020202020204" pitchFamily="34" charset="0"/>
              </a:rPr>
              <a:t>urease-ademtesten</a:t>
            </a:r>
            <a:r>
              <a:rPr lang="nl-NL" b="0" i="0" dirty="0">
                <a:solidFill>
                  <a:srgbClr val="000000"/>
                </a:solidFill>
                <a:effectLst/>
                <a:latin typeface="Aptos" panose="020B0004020202020204" pitchFamily="34" charset="0"/>
              </a:rPr>
              <a:t> vals negatief. Beter dus om eerst een test af te nemen bij aanhoudende maagklachten. (Bij mensen uit Mediterrane landen, Oost-Europa, Midden-Oosten, Azië, Afrika, Midden- en Zuid-Amerika kan de prevalentie van H.P. oplopen tot 75% bij een eerste episode van maagklachten)</a:t>
            </a:r>
          </a:p>
          <a:p>
            <a:endParaRPr lang="nl-NL" b="0" i="0" dirty="0">
              <a:solidFill>
                <a:srgbClr val="000000"/>
              </a:solidFill>
              <a:effectLs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b="0" i="0" dirty="0">
                <a:solidFill>
                  <a:srgbClr val="000000"/>
                </a:solidFill>
                <a:effectLst/>
                <a:latin typeface="Aptos" panose="020B0004020202020204" pitchFamily="34" charset="0"/>
              </a:rPr>
              <a:t>Indicatie voor semi-langdurig gebruik: 1 maand tot 6 maanden post </a:t>
            </a:r>
            <a:r>
              <a:rPr lang="nl-NL" sz="1800" b="0" i="0" dirty="0" err="1">
                <a:solidFill>
                  <a:srgbClr val="000000"/>
                </a:solidFill>
                <a:effectLst/>
                <a:latin typeface="Aptos" panose="020B0004020202020204" pitchFamily="34" charset="0"/>
              </a:rPr>
              <a:t>gastric</a:t>
            </a:r>
            <a:r>
              <a:rPr lang="nl-NL" sz="1800" b="0" i="0" dirty="0">
                <a:solidFill>
                  <a:srgbClr val="000000"/>
                </a:solidFill>
                <a:effectLst/>
                <a:latin typeface="Aptos" panose="020B0004020202020204" pitchFamily="34" charset="0"/>
              </a:rPr>
              <a:t>-bypass operatie. (Richtlijnen verschillen hierover) </a:t>
            </a:r>
          </a:p>
          <a:p>
            <a:endParaRPr lang="nl-BE" dirty="0"/>
          </a:p>
          <a:p>
            <a:r>
              <a:rPr lang="nl-BE" dirty="0"/>
              <a:t>Uitzonderlijke indicaties voor langdurig PPI-gebruik: </a:t>
            </a:r>
            <a:r>
              <a:rPr lang="nl-BE" dirty="0" err="1"/>
              <a:t>eosinophilic</a:t>
            </a:r>
            <a:r>
              <a:rPr lang="nl-BE" dirty="0"/>
              <a:t> </a:t>
            </a:r>
            <a:r>
              <a:rPr lang="nl-BE" dirty="0" err="1"/>
              <a:t>esophagitis</a:t>
            </a:r>
            <a:r>
              <a:rPr lang="nl-BE" dirty="0"/>
              <a:t>, prevention of </a:t>
            </a:r>
            <a:r>
              <a:rPr lang="nl-BE" dirty="0" err="1"/>
              <a:t>progression</a:t>
            </a:r>
            <a:r>
              <a:rPr lang="nl-BE" dirty="0"/>
              <a:t> of </a:t>
            </a:r>
            <a:r>
              <a:rPr lang="nl-BE" dirty="0" err="1"/>
              <a:t>idiopathic</a:t>
            </a:r>
            <a:r>
              <a:rPr lang="nl-BE" dirty="0"/>
              <a:t> </a:t>
            </a:r>
            <a:r>
              <a:rPr lang="nl-BE" dirty="0" err="1"/>
              <a:t>pulmonary</a:t>
            </a:r>
            <a:r>
              <a:rPr lang="nl-BE" dirty="0"/>
              <a:t> fibrosis (</a:t>
            </a:r>
            <a:r>
              <a:rPr lang="nl-BE" b="0" i="0" dirty="0">
                <a:solidFill>
                  <a:srgbClr val="548235"/>
                </a:solidFill>
                <a:effectLst/>
                <a:latin typeface="Calibri" panose="020F0502020204030204" pitchFamily="34" charset="0"/>
                <a:hlinkClick r:id="rId3"/>
              </a:rPr>
              <a:t>https://doi.org/10.1053/j.gastro.2021.12.247</a:t>
            </a:r>
            <a:r>
              <a:rPr lang="nl-BE" b="0" i="0" dirty="0">
                <a:solidFill>
                  <a:srgbClr val="548235"/>
                </a:solidFill>
                <a:effectLst/>
                <a:latin typeface="Calibri" panose="020F0502020204030204" pitchFamily="34" charset="0"/>
              </a:rPr>
              <a:t>)</a:t>
            </a:r>
          </a:p>
          <a:p>
            <a:endParaRPr lang="nl-BE" b="0" i="0" dirty="0">
              <a:solidFill>
                <a:srgbClr val="548235"/>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BE" b="0" i="0" dirty="0">
                <a:solidFill>
                  <a:srgbClr val="548235"/>
                </a:solidFill>
                <a:effectLst/>
                <a:latin typeface="Calibri" panose="020F0502020204030204" pitchFamily="34" charset="0"/>
              </a:rPr>
              <a:t>Figuur: </a:t>
            </a:r>
            <a:r>
              <a:rPr lang="nl-BE" sz="1200" b="0" dirty="0">
                <a:solidFill>
                  <a:schemeClr val="tx2"/>
                </a:solidFill>
                <a:ea typeface="+mn-lt"/>
                <a:cs typeface="+mn-lt"/>
              </a:rPr>
              <a:t>https://www.gezondheidenwetenschap.be/richtlijnen/maagontsteking-en-maagzweer</a:t>
            </a:r>
          </a:p>
          <a:p>
            <a:endParaRPr lang="nl-BE" b="0" i="0" dirty="0">
              <a:solidFill>
                <a:srgbClr val="548235"/>
              </a:solidFill>
              <a:effectLst/>
              <a:latin typeface="Calibri" panose="020F0502020204030204" pitchFamily="34" charset="0"/>
            </a:endParaRPr>
          </a:p>
        </p:txBody>
      </p:sp>
      <p:sp>
        <p:nvSpPr>
          <p:cNvPr id="4" name="Tijdelijke aanduiding voor dianummer 3">
            <a:extLst>
              <a:ext uri="{FF2B5EF4-FFF2-40B4-BE49-F238E27FC236}">
                <a16:creationId xmlns:a16="http://schemas.microsoft.com/office/drawing/2014/main" id="{095C447D-F18F-5F44-C8FA-E59FCAA9DC41}"/>
              </a:ext>
            </a:extLst>
          </p:cNvPr>
          <p:cNvSpPr>
            <a:spLocks noGrp="1"/>
          </p:cNvSpPr>
          <p:nvPr>
            <p:ph type="sldNum" sz="quarter" idx="5"/>
          </p:nvPr>
        </p:nvSpPr>
        <p:spPr/>
        <p:txBody>
          <a:bodyPr/>
          <a:lstStyle/>
          <a:p>
            <a:fld id="{A5D78FC6-CE17-4259-A63C-DDFC12E048FC}" type="slidenum">
              <a:rPr lang="en-US" smtClean="0"/>
              <a:pPr/>
              <a:t>11</a:t>
            </a:fld>
            <a:endParaRPr lang="en-US"/>
          </a:p>
        </p:txBody>
      </p:sp>
    </p:spTree>
    <p:extLst>
      <p:ext uri="{BB962C8B-B14F-4D97-AF65-F5344CB8AC3E}">
        <p14:creationId xmlns:p14="http://schemas.microsoft.com/office/powerpoint/2010/main" val="9429019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8695F-DEA9-EBE7-1F95-0B1D2F3E76A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26CC017-2D8D-868E-5F13-6DF15D66B27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C534D15-ECE6-2C68-B17E-CDE45AF5C86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222222"/>
                </a:solidFill>
                <a:effectLst/>
                <a:latin typeface="Pt Sans" panose="020B0503020203020204" pitchFamily="34" charset="0"/>
              </a:rPr>
              <a:t>Dyspepsie die niet op reflux berust, is geen indicatie</a:t>
            </a:r>
            <a:endParaRPr lang="nl-BE" b="0" i="0" dirty="0">
              <a:solidFill>
                <a:srgbClr val="548235"/>
              </a:solidFill>
              <a:effectLst/>
              <a:latin typeface="Calibri" panose="020F0502020204030204" pitchFamily="34" charset="0"/>
            </a:endParaRPr>
          </a:p>
          <a:p>
            <a:endParaRPr lang="nl-BE" b="0" i="0" dirty="0">
              <a:solidFill>
                <a:srgbClr val="548235"/>
              </a:solidFill>
              <a:effectLst/>
              <a:latin typeface="Calibri" panose="020F0502020204030204" pitchFamily="34" charset="0"/>
            </a:endParaRPr>
          </a:p>
        </p:txBody>
      </p:sp>
      <p:sp>
        <p:nvSpPr>
          <p:cNvPr id="4" name="Tijdelijke aanduiding voor dianummer 3">
            <a:extLst>
              <a:ext uri="{FF2B5EF4-FFF2-40B4-BE49-F238E27FC236}">
                <a16:creationId xmlns:a16="http://schemas.microsoft.com/office/drawing/2014/main" id="{6C41719B-A6EE-7E99-14FC-532825A72741}"/>
              </a:ext>
            </a:extLst>
          </p:cNvPr>
          <p:cNvSpPr>
            <a:spLocks noGrp="1"/>
          </p:cNvSpPr>
          <p:nvPr>
            <p:ph type="sldNum" sz="quarter" idx="5"/>
          </p:nvPr>
        </p:nvSpPr>
        <p:spPr/>
        <p:txBody>
          <a:bodyPr/>
          <a:lstStyle/>
          <a:p>
            <a:fld id="{A5D78FC6-CE17-4259-A63C-DDFC12E048FC}" type="slidenum">
              <a:rPr lang="en-US" smtClean="0"/>
              <a:pPr/>
              <a:t>12</a:t>
            </a:fld>
            <a:endParaRPr lang="en-US"/>
          </a:p>
        </p:txBody>
      </p:sp>
    </p:spTree>
    <p:extLst>
      <p:ext uri="{BB962C8B-B14F-4D97-AF65-F5344CB8AC3E}">
        <p14:creationId xmlns:p14="http://schemas.microsoft.com/office/powerpoint/2010/main" val="999196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FD830-9BDB-AD1A-3C99-24A0818B412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5EB8263-5469-9D09-0FAE-5F7F529C340F}"/>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ED11BEA-D006-B267-6545-CE242CB3571D}"/>
              </a:ext>
            </a:extLst>
          </p:cNvPr>
          <p:cNvSpPr>
            <a:spLocks noGrp="1"/>
          </p:cNvSpPr>
          <p:nvPr>
            <p:ph type="body" idx="1"/>
          </p:nvPr>
        </p:nvSpPr>
        <p:spPr/>
        <p:txBody>
          <a:bodyPr/>
          <a:lstStyle/>
          <a:p>
            <a:r>
              <a:rPr lang="en-US" dirty="0"/>
              <a:t>Antwoord ‘a’ is correct. </a:t>
            </a:r>
          </a:p>
          <a:p>
            <a:endParaRPr lang="en-US" dirty="0">
              <a:ea typeface="Calibri"/>
              <a:cs typeface="Calibri"/>
            </a:endParaRPr>
          </a:p>
          <a:p>
            <a:pPr algn="l">
              <a:buNone/>
            </a:pPr>
            <a:r>
              <a:rPr lang="nl-NL" b="1" i="0" dirty="0">
                <a:effectLst/>
                <a:latin typeface="Open Sans" panose="020B0606030504020204" pitchFamily="34" charset="0"/>
              </a:rPr>
              <a:t>Schadelijke effecten van </a:t>
            </a:r>
            <a:r>
              <a:rPr lang="nl-NL" b="1" i="0" dirty="0" err="1">
                <a:effectLst/>
                <a:latin typeface="Open Sans" panose="020B0606030504020204" pitchFamily="34" charset="0"/>
              </a:rPr>
              <a:t>NSAID’s</a:t>
            </a:r>
            <a:r>
              <a:rPr lang="nl-NL" b="1" i="0" dirty="0">
                <a:effectLst/>
                <a:latin typeface="Open Sans" panose="020B0606030504020204" pitchFamily="34" charset="0"/>
              </a:rPr>
              <a:t>/salicylaten</a:t>
            </a:r>
          </a:p>
          <a:p>
            <a:pPr algn="l">
              <a:buNone/>
            </a:pPr>
            <a:r>
              <a:rPr lang="nl-NL" b="0" i="0" dirty="0">
                <a:effectLst/>
                <a:latin typeface="Open Sans" panose="020B0606030504020204" pitchFamily="34" charset="0"/>
              </a:rPr>
              <a:t>De schadelijke werking van </a:t>
            </a:r>
            <a:r>
              <a:rPr lang="nl-NL" b="0" i="0" dirty="0" err="1">
                <a:effectLst/>
                <a:latin typeface="Open Sans" panose="020B0606030504020204" pitchFamily="34" charset="0"/>
              </a:rPr>
              <a:t>NSAID’s</a:t>
            </a:r>
            <a:r>
              <a:rPr lang="nl-NL" b="0" i="0" dirty="0">
                <a:effectLst/>
                <a:latin typeface="Open Sans" panose="020B0606030504020204" pitchFamily="34" charset="0"/>
              </a:rPr>
              <a:t> en acetylsalicylzuur op de maag en darm ontstaat door lokale en systemische effecten. De systemische effecten zijn het belangrijkste.</a:t>
            </a:r>
          </a:p>
          <a:p>
            <a:pPr algn="l">
              <a:buNone/>
            </a:pPr>
            <a:r>
              <a:rPr lang="nl-NL" b="1" i="0" dirty="0">
                <a:effectLst/>
                <a:latin typeface="Open Sans" panose="020B0606030504020204" pitchFamily="34" charset="0"/>
              </a:rPr>
              <a:t>Lokale effecten</a:t>
            </a:r>
          </a:p>
          <a:p>
            <a:pPr algn="l">
              <a:buNone/>
            </a:pPr>
            <a:r>
              <a:rPr lang="nl-NL" b="0" i="0" dirty="0">
                <a:effectLst/>
                <a:latin typeface="Open Sans" panose="020B0606030504020204" pitchFamily="34" charset="0"/>
              </a:rPr>
              <a:t>Lokaal werken </a:t>
            </a:r>
            <a:r>
              <a:rPr lang="nl-NL" b="0" i="0" dirty="0" err="1">
                <a:effectLst/>
                <a:latin typeface="Open Sans" panose="020B0606030504020204" pitchFamily="34" charset="0"/>
              </a:rPr>
              <a:t>NSAID’s</a:t>
            </a:r>
            <a:r>
              <a:rPr lang="nl-NL" b="0" i="0" dirty="0">
                <a:effectLst/>
                <a:latin typeface="Open Sans" panose="020B0606030504020204" pitchFamily="34" charset="0"/>
              </a:rPr>
              <a:t> ulcerogeen/etsend op de maagwand. Dit is enerzijds een </a:t>
            </a:r>
            <a:r>
              <a:rPr lang="nl-NL" b="0" i="0" dirty="0" err="1">
                <a:effectLst/>
                <a:latin typeface="Open Sans" panose="020B0606030504020204" pitchFamily="34" charset="0"/>
              </a:rPr>
              <a:t>dosisgerelateerd</a:t>
            </a:r>
            <a:r>
              <a:rPr lang="nl-NL" b="0" i="0" dirty="0">
                <a:effectLst/>
                <a:latin typeface="Open Sans" panose="020B0606030504020204" pitchFamily="34" charset="0"/>
              </a:rPr>
              <a:t> effect dat samenhangt met de oplosbaarheid (</a:t>
            </a:r>
            <a:r>
              <a:rPr lang="nl-NL" b="0" i="0" dirty="0" err="1">
                <a:effectLst/>
                <a:latin typeface="Open Sans" panose="020B0606030504020204" pitchFamily="34" charset="0"/>
              </a:rPr>
              <a:t>pKa</a:t>
            </a:r>
            <a:r>
              <a:rPr lang="nl-NL" b="0" i="0" dirty="0">
                <a:effectLst/>
                <a:latin typeface="Open Sans" panose="020B0606030504020204" pitchFamily="34" charset="0"/>
              </a:rPr>
              <a:t>) van het NSAID in de zure maaginhoud: hoe slechter de oplosbaarheid, des te sterker het etsende effect. Anderzijds kan een NSAID door een direct effect op de mitochondriale membraan de gastro-intestinale mucosa beschadigen door </a:t>
            </a:r>
            <a:r>
              <a:rPr lang="nl-NL" b="0" i="0" dirty="0" err="1">
                <a:effectLst/>
                <a:latin typeface="Open Sans" panose="020B0606030504020204" pitchFamily="34" charset="0"/>
              </a:rPr>
              <a:t>vrijzetting</a:t>
            </a:r>
            <a:r>
              <a:rPr lang="nl-NL" b="0" i="0" dirty="0">
                <a:effectLst/>
                <a:latin typeface="Open Sans" panose="020B0606030504020204" pitchFamily="34" charset="0"/>
              </a:rPr>
              <a:t> van vrije radicalen. Lokale effecten treden gewoonlijk in het begin van de behandeling op en geven oppervlakkige laesies zoals erosies, meestal niet leidend tot complicaties.</a:t>
            </a:r>
          </a:p>
          <a:p>
            <a:pPr algn="l">
              <a:buNone/>
            </a:pPr>
            <a:br>
              <a:rPr lang="nl-NL" b="0" i="0" dirty="0">
                <a:effectLst/>
                <a:latin typeface="Open Sans" panose="020B0606030504020204" pitchFamily="34" charset="0"/>
              </a:rPr>
            </a:br>
            <a:endParaRPr lang="nl-NL" b="0" i="0" dirty="0">
              <a:effectLst/>
              <a:latin typeface="Open Sans" panose="020B0606030504020204" pitchFamily="34" charset="0"/>
            </a:endParaRPr>
          </a:p>
          <a:p>
            <a:pPr algn="l">
              <a:buNone/>
            </a:pPr>
            <a:r>
              <a:rPr lang="nl-NL" b="0" i="0" dirty="0">
                <a:effectLst/>
                <a:latin typeface="Open Sans" panose="020B0606030504020204" pitchFamily="34" charset="0"/>
              </a:rPr>
              <a:t>In het verleden werd gedacht dat de kans op maagklachten en complicaties verminderd kon worden door acetylsalicylzuur te vervangen door carbasalaatcalcium, omdat carbasalaatcalcium minder lokale pH-afhankelijke bijwerkingen zou geven. Carbasalaatcalcium zou beter oplosbaar zijn in het zure milieu van de maag. Uit onderzoek is echter gebleken dat dit voor salicylaten toegepast in lage dosering (als trombocytenaggregatieremmer) achterhaald is.</a:t>
            </a:r>
          </a:p>
          <a:p>
            <a:pPr algn="l">
              <a:buNone/>
            </a:pPr>
            <a:r>
              <a:rPr lang="nl-NL" b="1" i="0" dirty="0">
                <a:effectLst/>
                <a:latin typeface="Open Sans" panose="020B0606030504020204" pitchFamily="34" charset="0"/>
              </a:rPr>
              <a:t>Systemische effecten</a:t>
            </a:r>
          </a:p>
          <a:p>
            <a:pPr algn="l"/>
            <a:r>
              <a:rPr lang="nl-NL" b="0" i="0" dirty="0">
                <a:effectLst/>
                <a:latin typeface="Open Sans" panose="020B0606030504020204" pitchFamily="34" charset="0"/>
              </a:rPr>
              <a:t>Het systemische effect dat leidt tot maagdarmschade door </a:t>
            </a:r>
            <a:r>
              <a:rPr lang="nl-NL" b="0" i="0" dirty="0" err="1">
                <a:effectLst/>
                <a:latin typeface="Open Sans" panose="020B0606030504020204" pitchFamily="34" charset="0"/>
              </a:rPr>
              <a:t>NSAID’s</a:t>
            </a:r>
            <a:r>
              <a:rPr lang="nl-NL" b="0" i="0" dirty="0">
                <a:effectLst/>
                <a:latin typeface="Open Sans" panose="020B0606030504020204" pitchFamily="34" charset="0"/>
              </a:rPr>
              <a:t> is remming van het enzym </a:t>
            </a:r>
            <a:r>
              <a:rPr lang="nl-NL" b="0" i="0" dirty="0" err="1">
                <a:effectLst/>
                <a:latin typeface="Open Sans" panose="020B0606030504020204" pitchFamily="34" charset="0"/>
              </a:rPr>
              <a:t>cyclo-oxygenase</a:t>
            </a:r>
            <a:r>
              <a:rPr lang="nl-NL" b="0" i="0" dirty="0">
                <a:effectLst/>
                <a:latin typeface="Open Sans" panose="020B0606030504020204" pitchFamily="34" charset="0"/>
              </a:rPr>
              <a:t> (COX). Hierdoor wordt de vorming van prostaglandines (</a:t>
            </a:r>
            <a:r>
              <a:rPr lang="nl-NL" b="0" i="0" dirty="0" err="1">
                <a:effectLst/>
                <a:latin typeface="Open Sans" panose="020B0606030504020204" pitchFamily="34" charset="0"/>
              </a:rPr>
              <a:t>PG’s</a:t>
            </a:r>
            <a:r>
              <a:rPr lang="nl-NL" b="0" i="0" dirty="0">
                <a:effectLst/>
                <a:latin typeface="Open Sans" panose="020B0606030504020204" pitchFamily="34" charset="0"/>
              </a:rPr>
              <a:t>), prostacycline en </a:t>
            </a:r>
            <a:r>
              <a:rPr lang="nl-NL" b="0" i="0" dirty="0" err="1">
                <a:effectLst/>
                <a:latin typeface="Open Sans" panose="020B0606030504020204" pitchFamily="34" charset="0"/>
              </a:rPr>
              <a:t>tromboxaan</a:t>
            </a:r>
            <a:r>
              <a:rPr lang="nl-NL" b="0" i="0" dirty="0">
                <a:effectLst/>
                <a:latin typeface="Open Sans" panose="020B0606030504020204" pitchFamily="34" charset="0"/>
              </a:rPr>
              <a:t> (TxA2) geremd.</a:t>
            </a:r>
          </a:p>
          <a:p>
            <a:pPr algn="l">
              <a:buNone/>
            </a:pPr>
            <a:r>
              <a:rPr lang="nl-NL" b="1" i="0" dirty="0">
                <a:effectLst/>
                <a:latin typeface="Open Sans" panose="020B0606030504020204" pitchFamily="34" charset="0"/>
              </a:rPr>
              <a:t>De negatieve gevolgen van COX-remming op de maagdarmwand zijn:</a:t>
            </a:r>
          </a:p>
          <a:p>
            <a:pPr algn="l">
              <a:buFont typeface="Arial" panose="020B0604020202020204" pitchFamily="34" charset="0"/>
              <a:buChar char="•"/>
            </a:pPr>
            <a:r>
              <a:rPr lang="nl-NL" b="0" i="0" dirty="0">
                <a:effectLst/>
                <a:latin typeface="Open Sans" panose="020B0606030504020204" pitchFamily="34" charset="0"/>
              </a:rPr>
              <a:t>Prostaglandines hebben een beschermend effect op het maagslijmvlies. </a:t>
            </a:r>
            <a:r>
              <a:rPr lang="nl-NL" b="0" i="0" dirty="0" err="1">
                <a:effectLst/>
                <a:latin typeface="Open Sans" panose="020B0606030504020204" pitchFamily="34" charset="0"/>
              </a:rPr>
              <a:t>NSAID’s</a:t>
            </a:r>
            <a:r>
              <a:rPr lang="nl-NL" b="0" i="0" dirty="0">
                <a:effectLst/>
                <a:latin typeface="Open Sans" panose="020B0606030504020204" pitchFamily="34" charset="0"/>
              </a:rPr>
              <a:t> kunnen het maagslijmvlies beschadigen door de aanmaak van </a:t>
            </a:r>
            <a:r>
              <a:rPr lang="nl-NL" b="0" i="0" dirty="0" err="1">
                <a:effectLst/>
                <a:latin typeface="Open Sans" panose="020B0606030504020204" pitchFamily="34" charset="0"/>
              </a:rPr>
              <a:t>maagbeschermende</a:t>
            </a:r>
            <a:r>
              <a:rPr lang="nl-NL" b="0" i="0" dirty="0">
                <a:effectLst/>
                <a:latin typeface="Open Sans" panose="020B0606030504020204" pitchFamily="34" charset="0"/>
              </a:rPr>
              <a:t> prostaglandines te remmen.</a:t>
            </a:r>
          </a:p>
          <a:p>
            <a:pPr algn="l">
              <a:buFont typeface="Arial" panose="020B0604020202020204" pitchFamily="34" charset="0"/>
              <a:buChar char="•"/>
            </a:pPr>
            <a:r>
              <a:rPr lang="nl-NL" b="0" i="0" dirty="0">
                <a:effectLst/>
                <a:latin typeface="Open Sans" panose="020B0606030504020204" pitchFamily="34" charset="0"/>
              </a:rPr>
              <a:t>In bloedplaatjes wordt </a:t>
            </a:r>
            <a:r>
              <a:rPr lang="nl-NL" b="0" i="0" dirty="0" err="1">
                <a:effectLst/>
                <a:latin typeface="Open Sans" panose="020B0606030504020204" pitchFamily="34" charset="0"/>
              </a:rPr>
              <a:t>tromboxaan</a:t>
            </a:r>
            <a:r>
              <a:rPr lang="nl-NL" b="0" i="0" dirty="0">
                <a:effectLst/>
                <a:latin typeface="Open Sans" panose="020B0606030504020204" pitchFamily="34" charset="0"/>
              </a:rPr>
              <a:t> (TxA</a:t>
            </a:r>
            <a:r>
              <a:rPr lang="nl-NL" b="0" i="0" baseline="-25000" dirty="0">
                <a:effectLst/>
                <a:latin typeface="Open Sans" panose="020B0606030504020204" pitchFamily="34" charset="0"/>
              </a:rPr>
              <a:t>2</a:t>
            </a:r>
            <a:r>
              <a:rPr lang="nl-NL" b="0" i="0" dirty="0">
                <a:effectLst/>
                <a:latin typeface="Open Sans" panose="020B0606030504020204" pitchFamily="34" charset="0"/>
              </a:rPr>
              <a:t>) gevormd uit prostaglandine H</a:t>
            </a:r>
            <a:r>
              <a:rPr lang="nl-NL" b="0" i="0" baseline="-25000" dirty="0">
                <a:effectLst/>
                <a:latin typeface="Open Sans" panose="020B0606030504020204" pitchFamily="34" charset="0"/>
              </a:rPr>
              <a:t>2</a:t>
            </a:r>
            <a:r>
              <a:rPr lang="nl-NL" b="0" i="0" dirty="0">
                <a:effectLst/>
                <a:latin typeface="Open Sans" panose="020B0606030504020204" pitchFamily="34" charset="0"/>
              </a:rPr>
              <a:t> (PGH</a:t>
            </a:r>
            <a:r>
              <a:rPr lang="nl-NL" b="0" i="0" baseline="-25000" dirty="0">
                <a:effectLst/>
                <a:latin typeface="Open Sans" panose="020B0606030504020204" pitchFamily="34" charset="0"/>
              </a:rPr>
              <a:t>2</a:t>
            </a:r>
            <a:r>
              <a:rPr lang="nl-NL" b="0" i="0" dirty="0">
                <a:effectLst/>
                <a:latin typeface="Open Sans" panose="020B0606030504020204" pitchFamily="34" charset="0"/>
              </a:rPr>
              <a:t>). TxA</a:t>
            </a:r>
            <a:r>
              <a:rPr lang="nl-NL" b="0" i="0" baseline="-25000" dirty="0">
                <a:effectLst/>
                <a:latin typeface="Open Sans" panose="020B0606030504020204" pitchFamily="34" charset="0"/>
              </a:rPr>
              <a:t>2</a:t>
            </a:r>
            <a:r>
              <a:rPr lang="nl-NL" b="0" i="0" dirty="0">
                <a:effectLst/>
                <a:latin typeface="Open Sans" panose="020B0606030504020204" pitchFamily="34" charset="0"/>
              </a:rPr>
              <a:t> zorgt voor activatie van de bloedplaatjes en plaatjesaggregatie. Klassieke </a:t>
            </a:r>
            <a:r>
              <a:rPr lang="nl-NL" b="0" i="0" dirty="0" err="1">
                <a:effectLst/>
                <a:latin typeface="Open Sans" panose="020B0606030504020204" pitchFamily="34" charset="0"/>
              </a:rPr>
              <a:t>NSAID’s</a:t>
            </a:r>
            <a:r>
              <a:rPr lang="nl-NL" b="0" i="0" dirty="0">
                <a:effectLst/>
                <a:latin typeface="Open Sans" panose="020B0606030504020204" pitchFamily="34" charset="0"/>
              </a:rPr>
              <a:t> remmen de TxA</a:t>
            </a:r>
            <a:r>
              <a:rPr lang="nl-NL" b="0" i="0" baseline="-25000" dirty="0">
                <a:effectLst/>
                <a:latin typeface="Open Sans" panose="020B0606030504020204" pitchFamily="34" charset="0"/>
              </a:rPr>
              <a:t>2</a:t>
            </a:r>
            <a:r>
              <a:rPr lang="nl-NL" b="0" i="0" dirty="0">
                <a:effectLst/>
                <a:latin typeface="Open Sans" panose="020B0606030504020204" pitchFamily="34" charset="0"/>
              </a:rPr>
              <a:t>-synthese en daarmee de plaatjesaggregatie. Acetylsalicylzuur remt de plaatjesaggregatie irreversibel, de overige klassieke </a:t>
            </a:r>
            <a:r>
              <a:rPr lang="nl-NL" b="0" i="0" dirty="0" err="1">
                <a:effectLst/>
                <a:latin typeface="Open Sans" panose="020B0606030504020204" pitchFamily="34" charset="0"/>
              </a:rPr>
              <a:t>NSAID’s</a:t>
            </a:r>
            <a:r>
              <a:rPr lang="nl-NL" b="0" i="0" dirty="0">
                <a:effectLst/>
                <a:latin typeface="Open Sans" panose="020B0606030504020204" pitchFamily="34" charset="0"/>
              </a:rPr>
              <a:t> reversibel.</a:t>
            </a:r>
          </a:p>
          <a:p>
            <a:pPr algn="l">
              <a:buFont typeface="Arial" panose="020B0604020202020204" pitchFamily="34" charset="0"/>
              <a:buChar char="•"/>
            </a:pPr>
            <a:r>
              <a:rPr lang="nl-NL" b="0" i="0" dirty="0">
                <a:effectLst/>
                <a:latin typeface="Open Sans" panose="020B0606030504020204" pitchFamily="34" charset="0"/>
              </a:rPr>
              <a:t>De plaatjesaggregatie speelt een belangrijke rol bij reparatie van beschadigde bloedvaten. Het is daarom mogelijk dat de door </a:t>
            </a:r>
            <a:r>
              <a:rPr lang="nl-NL" b="0" i="0" dirty="0" err="1">
                <a:effectLst/>
                <a:latin typeface="Open Sans" panose="020B0606030504020204" pitchFamily="34" charset="0"/>
              </a:rPr>
              <a:t>NSAID’s</a:t>
            </a:r>
            <a:r>
              <a:rPr lang="nl-NL" b="0" i="0" dirty="0">
                <a:effectLst/>
                <a:latin typeface="Open Sans" panose="020B0606030504020204" pitchFamily="34" charset="0"/>
              </a:rPr>
              <a:t> tot stand gebrachte maagdarm-beschadigingen eerder leiden tot bloedingen als de plaatjesaggregatie ernstig verstoord is.</a:t>
            </a:r>
          </a:p>
          <a:p>
            <a:pPr algn="l">
              <a:buFont typeface="Arial" panose="020B0604020202020204" pitchFamily="34" charset="0"/>
              <a:buChar char="•"/>
            </a:pPr>
            <a:r>
              <a:rPr lang="nl-NL" b="0" i="0" dirty="0">
                <a:effectLst/>
                <a:latin typeface="Open Sans" panose="020B0606030504020204" pitchFamily="34" charset="0"/>
              </a:rPr>
              <a:t>Via COX-2 gevormd PGE2 stimuleert de productie van vasculaire </a:t>
            </a:r>
            <a:r>
              <a:rPr lang="nl-NL" b="0" i="0" dirty="0" err="1">
                <a:effectLst/>
                <a:latin typeface="Open Sans" panose="020B0606030504020204" pitchFamily="34" charset="0"/>
              </a:rPr>
              <a:t>endotheliale</a:t>
            </a:r>
            <a:r>
              <a:rPr lang="nl-NL" b="0" i="0" dirty="0">
                <a:effectLst/>
                <a:latin typeface="Open Sans" panose="020B0606030504020204" pitchFamily="34" charset="0"/>
              </a:rPr>
              <a:t> groeifactor (VEGF). VEGF stimuleert weer de angiogenese, die nodig is voor de wondgenezing. </a:t>
            </a:r>
            <a:r>
              <a:rPr lang="nl-NL" b="0" i="0" dirty="0" err="1">
                <a:effectLst/>
                <a:latin typeface="Open Sans" panose="020B0606030504020204" pitchFamily="34" charset="0"/>
              </a:rPr>
              <a:t>NSAID’s</a:t>
            </a:r>
            <a:r>
              <a:rPr lang="nl-NL" b="0" i="0" dirty="0">
                <a:effectLst/>
                <a:latin typeface="Open Sans" panose="020B0606030504020204" pitchFamily="34" charset="0"/>
              </a:rPr>
              <a:t> remmen via deze weg het wondherstel.</a:t>
            </a:r>
          </a:p>
          <a:p>
            <a:endParaRPr lang="en-US" dirty="0">
              <a:ea typeface="Calibri"/>
              <a:cs typeface="Calibri"/>
            </a:endParaRPr>
          </a:p>
        </p:txBody>
      </p:sp>
      <p:sp>
        <p:nvSpPr>
          <p:cNvPr id="4" name="Tijdelijke aanduiding voor dianummer 3">
            <a:extLst>
              <a:ext uri="{FF2B5EF4-FFF2-40B4-BE49-F238E27FC236}">
                <a16:creationId xmlns:a16="http://schemas.microsoft.com/office/drawing/2014/main" id="{83FB116B-CF2F-55B3-9578-DFDB6FD3557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73D816-6DC0-476D-928A-2724C32BD32D}" type="slidenum">
              <a:rPr kumimoji="0" lang="nl-BE" sz="1200" b="0" i="0" u="none" strike="noStrike" kern="1200" cap="none" spc="0" normalizeH="0" baseline="0" noProof="0" smtClean="0">
                <a:ln>
                  <a:noFill/>
                </a:ln>
                <a:solidFill>
                  <a:prstClr val="black"/>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nl-BE"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260804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Dosering </a:t>
            </a:r>
            <a:r>
              <a:rPr lang="nl-BE" dirty="0" err="1"/>
              <a:t>salicylaat</a:t>
            </a:r>
            <a:r>
              <a:rPr lang="nl-BE" dirty="0"/>
              <a:t> ≤100mg is laag gedoseerd. Bij dosis ≥300mg wordt </a:t>
            </a:r>
            <a:r>
              <a:rPr lang="nl-BE" dirty="0" err="1"/>
              <a:t>salicylaat</a:t>
            </a:r>
            <a:r>
              <a:rPr lang="nl-BE" dirty="0"/>
              <a:t> tot de </a:t>
            </a:r>
            <a:r>
              <a:rPr lang="nl-BE" dirty="0" err="1"/>
              <a:t>NSAID’s</a:t>
            </a:r>
            <a:r>
              <a:rPr lang="nl-BE" dirty="0"/>
              <a:t> gerekend</a:t>
            </a:r>
          </a:p>
          <a:p>
            <a:r>
              <a:rPr lang="nl-BE" dirty="0" err="1"/>
              <a:t>Meloxicam</a:t>
            </a:r>
            <a:r>
              <a:rPr lang="nl-BE" dirty="0"/>
              <a:t> wordt in een dosering van 7,5mg tot de COX-2-remmers gerekend. Bij 15mg als conventionele NSAID beschouwd.</a:t>
            </a:r>
          </a:p>
          <a:p>
            <a:endParaRPr lang="nl-BE" dirty="0"/>
          </a:p>
          <a:p>
            <a:r>
              <a:rPr lang="nl-NL" b="0" i="0" dirty="0">
                <a:effectLst/>
                <a:latin typeface="Open Sans" panose="020B0606030504020204" pitchFamily="34" charset="0"/>
              </a:rPr>
              <a:t>Bij 15-30% van de chronische NSAID-gebruikers ontstaan endoscopisch bevestigde ulcera. In 2-4% van de gevallen leidt een ulcus tot een ulcuscomplicatie. Een ulcus kan ook geheel asymptomatisch verlopen (een ‘background-ulcus’) en plotseling (onverwacht) in een bloeding resulteren.</a:t>
            </a:r>
            <a:endParaRPr lang="nl-BE" b="0" i="0" dirty="0">
              <a:effectLst/>
              <a:latin typeface="Open Sans" panose="020B0606030504020204" pitchFamily="34" charset="0"/>
            </a:endParaRPr>
          </a:p>
          <a:p>
            <a:endParaRPr lang="nl-BE" b="0" i="0" dirty="0">
              <a:effectLst/>
              <a:latin typeface="Open Sans" panose="020B0606030504020204" pitchFamily="34" charset="0"/>
            </a:endParaRPr>
          </a:p>
          <a:p>
            <a:pPr algn="l">
              <a:buNone/>
            </a:pPr>
            <a:r>
              <a:rPr lang="nl-NL" b="0" i="0" dirty="0" err="1">
                <a:effectLst/>
                <a:latin typeface="Open Sans" panose="020B0606030504020204" pitchFamily="34" charset="0"/>
              </a:rPr>
              <a:t>NSAID’s</a:t>
            </a:r>
            <a:r>
              <a:rPr lang="nl-NL" b="0" i="0" dirty="0">
                <a:effectLst/>
                <a:latin typeface="Open Sans" panose="020B0606030504020204" pitchFamily="34" charset="0"/>
              </a:rPr>
              <a:t> verhogen het risico op een maagdarmbloeding met een factor 2 tot 4. Ook (</a:t>
            </a:r>
            <a:r>
              <a:rPr lang="nl-NL" b="0" i="0" dirty="0" err="1">
                <a:effectLst/>
                <a:latin typeface="Open Sans" panose="020B0606030504020204" pitchFamily="34" charset="0"/>
              </a:rPr>
              <a:t>laaggedoseerde</a:t>
            </a:r>
            <a:r>
              <a:rPr lang="nl-NL" b="0" i="0" dirty="0">
                <a:effectLst/>
                <a:latin typeface="Open Sans" panose="020B0606030504020204" pitchFamily="34" charset="0"/>
              </a:rPr>
              <a:t>) salicylaten kunnen het risico op een maagdarmbloeding verhogen (2-3 keer verhoogd risico).</a:t>
            </a:r>
          </a:p>
          <a:p>
            <a:pPr algn="l">
              <a:buNone/>
            </a:pPr>
            <a:br>
              <a:rPr lang="nl-NL" b="0" i="0" dirty="0">
                <a:effectLst/>
                <a:latin typeface="Open Sans" panose="020B0606030504020204" pitchFamily="34" charset="0"/>
              </a:rPr>
            </a:br>
            <a:endParaRPr lang="nl-NL" b="0" i="0" dirty="0">
              <a:effectLst/>
              <a:latin typeface="Open Sans" panose="020B0606030504020204" pitchFamily="34" charset="0"/>
            </a:endParaRPr>
          </a:p>
          <a:p>
            <a:pPr algn="l"/>
            <a:r>
              <a:rPr lang="nl-NL" b="0" i="0" dirty="0">
                <a:effectLst/>
                <a:latin typeface="Open Sans" panose="020B0606030504020204" pitchFamily="34" charset="0"/>
              </a:rPr>
              <a:t>Bij ongeveer 60% van de chronische gebruikers van </a:t>
            </a:r>
            <a:r>
              <a:rPr lang="nl-NL" b="0" i="0" dirty="0" err="1">
                <a:effectLst/>
                <a:latin typeface="Open Sans" panose="020B0606030504020204" pitchFamily="34" charset="0"/>
              </a:rPr>
              <a:t>laaggedoseerd</a:t>
            </a:r>
            <a:r>
              <a:rPr lang="nl-NL" b="0" i="0" dirty="0">
                <a:effectLst/>
                <a:latin typeface="Open Sans" panose="020B0606030504020204" pitchFamily="34" charset="0"/>
              </a:rPr>
              <a:t> acetylsalicylzuur komen endoscopisch bevestigde erosies van de maagdarmmucosa voor. Deze beschadigingen zijn nog geen ulcus. Echter, wanneer de wondgenezing wordt geremd, kan een oppervlakkige erosie alsnog resulteren in een ulcus. Bij 11% van de gebruikers van </a:t>
            </a:r>
            <a:r>
              <a:rPr lang="nl-NL" b="0" i="0" dirty="0" err="1">
                <a:effectLst/>
                <a:latin typeface="Open Sans" panose="020B0606030504020204" pitchFamily="34" charset="0"/>
              </a:rPr>
              <a:t>laaggedoseerd</a:t>
            </a:r>
            <a:r>
              <a:rPr lang="nl-NL" b="0" i="0" dirty="0">
                <a:effectLst/>
                <a:latin typeface="Open Sans" panose="020B0606030504020204" pitchFamily="34" charset="0"/>
              </a:rPr>
              <a:t> acetylsalicylzuur ontstaan endoscopisch bevestigde ulcera; slechts 20% van deze patiënten met een ulcus had epigastrische symptomen.</a:t>
            </a:r>
          </a:p>
          <a:p>
            <a:endParaRPr lang="nl-BE" dirty="0"/>
          </a:p>
          <a:p>
            <a:endParaRPr lang="nl-BE" dirty="0"/>
          </a:p>
          <a:p>
            <a:r>
              <a:rPr lang="nl-BE" dirty="0"/>
              <a:t>Invloed van NSAID op maagmucosa: </a:t>
            </a:r>
            <a:r>
              <a:rPr lang="nl-BE" b="0" i="0" u="none" strike="noStrike" dirty="0">
                <a:effectLst/>
                <a:latin typeface="YouTube Noto"/>
                <a:hlinkClick r:id="rId3" tooltip="Share link"/>
              </a:rPr>
              <a:t>https://youtu.be/98JaiKH2q3E</a:t>
            </a:r>
            <a:endParaRPr lang="nl-BE" dirty="0"/>
          </a:p>
          <a:p>
            <a:endParaRPr lang="nl-BE"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b="0" i="0" dirty="0">
                <a:solidFill>
                  <a:srgbClr val="000000"/>
                </a:solidFill>
                <a:effectLst/>
                <a:latin typeface="Segoe UI" panose="020B0502040204020203" pitchFamily="34" charset="0"/>
              </a:rPr>
              <a:t>Een mogelijke verklaring voor het feit dat spironolacton een risicofactor is bij het gebruik van NSAID is dat </a:t>
            </a:r>
            <a:r>
              <a:rPr lang="nl-NL" sz="1800" b="0" i="0" dirty="0" err="1">
                <a:solidFill>
                  <a:srgbClr val="000000"/>
                </a:solidFill>
                <a:effectLst/>
                <a:latin typeface="Segoe UI" panose="020B0502040204020203" pitchFamily="34" charset="0"/>
              </a:rPr>
              <a:t>aldosteron</a:t>
            </a:r>
            <a:r>
              <a:rPr lang="nl-NL" sz="1800" b="0" i="0" dirty="0">
                <a:solidFill>
                  <a:srgbClr val="000000"/>
                </a:solidFill>
                <a:effectLst/>
                <a:latin typeface="Segoe UI" panose="020B0502040204020203" pitchFamily="34" charset="0"/>
              </a:rPr>
              <a:t> de aanmaak van fibrotisch weefsel in de maag en duodenum stimuleert. Spironolacton is een </a:t>
            </a:r>
            <a:r>
              <a:rPr lang="nl-NL" sz="1800" b="0" i="0" dirty="0" err="1">
                <a:solidFill>
                  <a:srgbClr val="000000"/>
                </a:solidFill>
                <a:effectLst/>
                <a:latin typeface="Segoe UI" panose="020B0502040204020203" pitchFamily="34" charset="0"/>
              </a:rPr>
              <a:t>aldosteronantagonist</a:t>
            </a:r>
            <a:r>
              <a:rPr lang="nl-NL" sz="1800" b="0" i="0" dirty="0">
                <a:solidFill>
                  <a:srgbClr val="000000"/>
                </a:solidFill>
                <a:effectLst/>
                <a:latin typeface="Segoe UI" panose="020B0502040204020203" pitchFamily="34" charset="0"/>
              </a:rPr>
              <a:t> en kan zo de stimulatie van </a:t>
            </a:r>
            <a:r>
              <a:rPr lang="nl-NL" sz="1800" b="0" i="0" dirty="0" err="1">
                <a:solidFill>
                  <a:srgbClr val="000000"/>
                </a:solidFill>
                <a:effectLst/>
                <a:latin typeface="Segoe UI" panose="020B0502040204020203" pitchFamily="34" charset="0"/>
              </a:rPr>
              <a:t>aldosteron</a:t>
            </a:r>
            <a:r>
              <a:rPr lang="nl-NL" sz="1800" b="0" i="0" dirty="0">
                <a:solidFill>
                  <a:srgbClr val="000000"/>
                </a:solidFill>
                <a:effectLst/>
                <a:latin typeface="Segoe UI" panose="020B0502040204020203" pitchFamily="34" charset="0"/>
              </a:rPr>
              <a:t> en daarmee de aanmaak van fibrotisch weefsel en dus genezing tegen kunnen gaan.</a:t>
            </a:r>
          </a:p>
          <a:p>
            <a:endParaRPr lang="nl-BE" dirty="0"/>
          </a:p>
        </p:txBody>
      </p:sp>
      <p:sp>
        <p:nvSpPr>
          <p:cNvPr id="4" name="Tijdelijke aanduiding voor dianummer 3"/>
          <p:cNvSpPr>
            <a:spLocks noGrp="1"/>
          </p:cNvSpPr>
          <p:nvPr>
            <p:ph type="sldNum" sz="quarter" idx="5"/>
          </p:nvPr>
        </p:nvSpPr>
        <p:spPr/>
        <p:txBody>
          <a:bodyPr/>
          <a:lstStyle/>
          <a:p>
            <a:fld id="{A5D78FC6-CE17-4259-A63C-DDFC12E048FC}" type="slidenum">
              <a:rPr lang="en-US" smtClean="0"/>
              <a:pPr/>
              <a:t>14</a:t>
            </a:fld>
            <a:endParaRPr lang="en-US"/>
          </a:p>
        </p:txBody>
      </p:sp>
    </p:spTree>
    <p:extLst>
      <p:ext uri="{BB962C8B-B14F-4D97-AF65-F5344CB8AC3E}">
        <p14:creationId xmlns:p14="http://schemas.microsoft.com/office/powerpoint/2010/main" val="14161158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B3C72-1CDC-E91B-176C-3064105329F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BCDC729-B449-7FB7-7439-676D93F012C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BEC0D78-A67F-BEA5-690E-61DF4760F18B}"/>
              </a:ext>
            </a:extLst>
          </p:cNvPr>
          <p:cNvSpPr>
            <a:spLocks noGrp="1"/>
          </p:cNvSpPr>
          <p:nvPr>
            <p:ph type="body" idx="1"/>
          </p:nvPr>
        </p:nvSpPr>
        <p:spPr/>
        <p:txBody>
          <a:bodyPr/>
          <a:lstStyle/>
          <a:p>
            <a:r>
              <a:rPr lang="en-US" dirty="0"/>
              <a:t>Antwoord ‘a’ is correct. </a:t>
            </a:r>
          </a:p>
          <a:p>
            <a:endParaRPr lang="en-US" dirty="0">
              <a:ea typeface="Calibri"/>
              <a:cs typeface="Calibri"/>
            </a:endParaRPr>
          </a:p>
        </p:txBody>
      </p:sp>
      <p:sp>
        <p:nvSpPr>
          <p:cNvPr id="4" name="Tijdelijke aanduiding voor dianummer 3">
            <a:extLst>
              <a:ext uri="{FF2B5EF4-FFF2-40B4-BE49-F238E27FC236}">
                <a16:creationId xmlns:a16="http://schemas.microsoft.com/office/drawing/2014/main" id="{54C80EF2-4208-E52D-383F-61430EF5EEB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73D816-6DC0-476D-928A-2724C32BD32D}" type="slidenum">
              <a:rPr kumimoji="0" lang="nl-BE" sz="1200" b="0" i="0" u="none" strike="noStrike" kern="1200" cap="none" spc="0" normalizeH="0" baseline="0" noProof="0" smtClean="0">
                <a:ln>
                  <a:noFill/>
                </a:ln>
                <a:solidFill>
                  <a:prstClr val="black"/>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nl-BE"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35512167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Dosering </a:t>
            </a:r>
            <a:r>
              <a:rPr lang="nl-BE" dirty="0" err="1"/>
              <a:t>salicylaat</a:t>
            </a:r>
            <a:r>
              <a:rPr lang="nl-BE" dirty="0"/>
              <a:t> ≤100mg is laag gedoseerd. Bij dosis ≥300mg wordt </a:t>
            </a:r>
            <a:r>
              <a:rPr lang="nl-BE" dirty="0" err="1"/>
              <a:t>salicylaat</a:t>
            </a:r>
            <a:r>
              <a:rPr lang="nl-BE" dirty="0"/>
              <a:t> tot de </a:t>
            </a:r>
            <a:r>
              <a:rPr lang="nl-BE" dirty="0" err="1"/>
              <a:t>NSAID’s</a:t>
            </a:r>
            <a:r>
              <a:rPr lang="nl-BE" dirty="0"/>
              <a:t> gerekend</a:t>
            </a:r>
          </a:p>
          <a:p>
            <a:r>
              <a:rPr lang="nl-BE" dirty="0" err="1"/>
              <a:t>Meloxicam</a:t>
            </a:r>
            <a:r>
              <a:rPr lang="nl-BE" dirty="0"/>
              <a:t> wordt in een dosering van 7,5mg tot de COX-2-remmers gerekend. Bij 15mg als conventionele NSAID beschouwd.</a:t>
            </a:r>
          </a:p>
          <a:p>
            <a:endParaRPr lang="nl-BE" dirty="0"/>
          </a:p>
        </p:txBody>
      </p:sp>
      <p:sp>
        <p:nvSpPr>
          <p:cNvPr id="4" name="Tijdelijke aanduiding voor dianummer 3"/>
          <p:cNvSpPr>
            <a:spLocks noGrp="1"/>
          </p:cNvSpPr>
          <p:nvPr>
            <p:ph type="sldNum" sz="quarter" idx="5"/>
          </p:nvPr>
        </p:nvSpPr>
        <p:spPr/>
        <p:txBody>
          <a:bodyPr/>
          <a:lstStyle/>
          <a:p>
            <a:fld id="{A5D78FC6-CE17-4259-A63C-DDFC12E048FC}" type="slidenum">
              <a:rPr lang="en-US" smtClean="0"/>
              <a:pPr/>
              <a:t>16</a:t>
            </a:fld>
            <a:endParaRPr lang="en-US"/>
          </a:p>
        </p:txBody>
      </p:sp>
    </p:spTree>
    <p:extLst>
      <p:ext uri="{BB962C8B-B14F-4D97-AF65-F5344CB8AC3E}">
        <p14:creationId xmlns:p14="http://schemas.microsoft.com/office/powerpoint/2010/main" val="3800554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Trazodon</a:t>
            </a:r>
            <a:r>
              <a:rPr lang="en-US" dirty="0"/>
              <a:t> </a:t>
            </a:r>
            <a:r>
              <a:rPr lang="en-US" dirty="0" err="1"/>
              <a:t>enkel</a:t>
            </a:r>
            <a:r>
              <a:rPr lang="en-US" dirty="0"/>
              <a:t> in </a:t>
            </a:r>
            <a:r>
              <a:rPr lang="en-US" dirty="0" err="1"/>
              <a:t>hoge</a:t>
            </a:r>
            <a:r>
              <a:rPr lang="en-US" dirty="0"/>
              <a:t> </a:t>
            </a:r>
            <a:r>
              <a:rPr lang="en-US" dirty="0" err="1"/>
              <a:t>dosering</a:t>
            </a:r>
            <a:r>
              <a:rPr lang="en-US" dirty="0"/>
              <a:t> </a:t>
            </a:r>
            <a:r>
              <a:rPr lang="en-US" dirty="0" err="1"/>
              <a:t>serotonineheropnameremmer</a:t>
            </a:r>
            <a:endParaRPr lang="nl-BE" dirty="0"/>
          </a:p>
        </p:txBody>
      </p:sp>
      <p:sp>
        <p:nvSpPr>
          <p:cNvPr id="4" name="Tijdelijke aanduiding voor dianummer 3"/>
          <p:cNvSpPr>
            <a:spLocks noGrp="1"/>
          </p:cNvSpPr>
          <p:nvPr>
            <p:ph type="sldNum" sz="quarter" idx="5"/>
          </p:nvPr>
        </p:nvSpPr>
        <p:spPr/>
        <p:txBody>
          <a:bodyPr/>
          <a:lstStyle/>
          <a:p>
            <a:fld id="{A5D78FC6-CE17-4259-A63C-DDFC12E048FC}" type="slidenum">
              <a:rPr lang="en-US" smtClean="0"/>
              <a:pPr/>
              <a:t>17</a:t>
            </a:fld>
            <a:endParaRPr lang="en-US"/>
          </a:p>
        </p:txBody>
      </p:sp>
    </p:spTree>
    <p:extLst>
      <p:ext uri="{BB962C8B-B14F-4D97-AF65-F5344CB8AC3E}">
        <p14:creationId xmlns:p14="http://schemas.microsoft.com/office/powerpoint/2010/main" val="39142741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A9B9A-D137-A10D-8BE1-83799B9E2E3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EF79DB0-8A74-EE7A-B7FE-FDCC4B71140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610E68E-6E4F-E4D5-5AB0-E0579AFDAC9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Antwoord ‘b’ is correct. </a:t>
            </a:r>
          </a:p>
          <a:p>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kern="100" dirty="0">
                <a:effectLst/>
                <a:latin typeface="Calibri" panose="020F0502020204030204" pitchFamily="34" charset="0"/>
                <a:ea typeface="Calibri" panose="020F0502020204030204" pitchFamily="34" charset="0"/>
                <a:cs typeface="Times New Roman" panose="02020603050405020304" pitchFamily="18" charset="0"/>
              </a:rPr>
              <a:t>De keuze van preparaat (alsook de sterkte) is afhankelijk van de indicatie. Niet alle </a:t>
            </a:r>
            <a:r>
              <a:rPr lang="nl-NL" sz="1200" i="1" kern="100" dirty="0" err="1">
                <a:effectLst/>
                <a:latin typeface="Calibri" panose="020F0502020204030204" pitchFamily="34" charset="0"/>
                <a:ea typeface="Calibri" panose="020F0502020204030204" pitchFamily="34" charset="0"/>
                <a:cs typeface="Times New Roman" panose="02020603050405020304" pitchFamily="18" charset="0"/>
              </a:rPr>
              <a:t>PPI’s</a:t>
            </a:r>
            <a:r>
              <a:rPr lang="nl-NL" sz="1200" i="1" kern="100" dirty="0">
                <a:effectLst/>
                <a:latin typeface="Calibri" panose="020F0502020204030204" pitchFamily="34" charset="0"/>
                <a:ea typeface="Calibri" panose="020F0502020204030204" pitchFamily="34" charset="0"/>
                <a:cs typeface="Times New Roman" panose="02020603050405020304" pitchFamily="18" charset="0"/>
              </a:rPr>
              <a:t> zijn voor alle indicaties geregistreerd. Daarnaast kunnen er ook nog </a:t>
            </a:r>
            <a:r>
              <a:rPr lang="nl-NL" sz="1200" i="1" kern="100" dirty="0" err="1">
                <a:effectLst/>
                <a:latin typeface="Calibri" panose="020F0502020204030204" pitchFamily="34" charset="0"/>
                <a:ea typeface="Calibri" panose="020F0502020204030204" pitchFamily="34" charset="0"/>
                <a:cs typeface="Times New Roman" panose="02020603050405020304" pitchFamily="18" charset="0"/>
              </a:rPr>
              <a:t>farmacogenetische</a:t>
            </a:r>
            <a:r>
              <a:rPr lang="nl-NL" sz="1200" i="1" kern="100" dirty="0">
                <a:effectLst/>
                <a:latin typeface="Calibri" panose="020F0502020204030204" pitchFamily="34" charset="0"/>
                <a:ea typeface="Calibri" panose="020F0502020204030204" pitchFamily="34" charset="0"/>
                <a:cs typeface="Times New Roman" panose="02020603050405020304" pitchFamily="18" charset="0"/>
              </a:rPr>
              <a:t> interacties spelen waardoor een ander PPI net de voorkeur heeft.</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ea typeface="Calibri"/>
              <a:cs typeface="Calibri"/>
            </a:endParaRPr>
          </a:p>
        </p:txBody>
      </p:sp>
      <p:sp>
        <p:nvSpPr>
          <p:cNvPr id="4" name="Tijdelijke aanduiding voor dianummer 3">
            <a:extLst>
              <a:ext uri="{FF2B5EF4-FFF2-40B4-BE49-F238E27FC236}">
                <a16:creationId xmlns:a16="http://schemas.microsoft.com/office/drawing/2014/main" id="{E4F21FA6-70E2-5118-1C4A-5E65C8FCDB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73D816-6DC0-476D-928A-2724C32BD32D}" type="slidenum">
              <a:rPr kumimoji="0" lang="nl-BE" sz="1200" b="0" i="0" u="none" strike="noStrike" kern="1200" cap="none" spc="0" normalizeH="0" baseline="0" noProof="0" smtClean="0">
                <a:ln>
                  <a:noFill/>
                </a:ln>
                <a:solidFill>
                  <a:prstClr val="black"/>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nl-BE"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3573369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2006 meldde het evaluatieverslag van het Zweedse nationale gezondheidszorgsysteem en in 2006 meldde de Franse Hoge gezondheidsautoriteit (HAS) dat er geen significant verschil was tussen de 5 </a:t>
            </a:r>
            <a:r>
              <a:rPr lang="nl-NL" dirty="0" err="1"/>
              <a:t>PPI’s</a:t>
            </a:r>
            <a:r>
              <a:rPr lang="nl-NL" dirty="0"/>
              <a:t> die in België beschikbaar zijn, met uitzondering van </a:t>
            </a:r>
            <a:r>
              <a:rPr lang="nl-NL" dirty="0" err="1"/>
              <a:t>ulcererende</a:t>
            </a:r>
            <a:r>
              <a:rPr lang="nl-NL" dirty="0"/>
              <a:t> oesofagitis, waarvoor het volgende wordt vermeld: "Eén uitzondering betreft </a:t>
            </a:r>
            <a:r>
              <a:rPr lang="nl-NL" dirty="0" err="1"/>
              <a:t>esomeprazol</a:t>
            </a:r>
            <a:r>
              <a:rPr lang="nl-NL" dirty="0"/>
              <a:t>, waarvoor in bepaalde situaties een betere werkzaamheid bestaat. </a:t>
            </a:r>
            <a:r>
              <a:rPr lang="nl-NL" dirty="0" err="1"/>
              <a:t>Esomeprazol</a:t>
            </a:r>
            <a:r>
              <a:rPr lang="nl-NL" dirty="0"/>
              <a:t> 40 mg is inderdaad statistisch effectiever dan omeprazol 20 mg bij de kortdurende behandeling van erosieve oesofagitis. </a:t>
            </a:r>
            <a:r>
              <a:rPr lang="nl-NL" dirty="0" err="1"/>
              <a:t>Esomeprazol</a:t>
            </a:r>
            <a:r>
              <a:rPr lang="nl-NL" dirty="0"/>
              <a:t> 20 mg is effectiever dan omeprazol 20 mg als onderhoudsbehandeling van erosieve oesofagitis. Voor andere klinische situaties is niet aangetoond dat het vermogen om de zure afscheiding te remmen groter is dan voor andere </a:t>
            </a:r>
            <a:r>
              <a:rPr lang="nl-NL" dirty="0" err="1"/>
              <a:t>PPI’s</a:t>
            </a:r>
            <a:r>
              <a:rPr lang="nl-NL" dirty="0"/>
              <a:t>. </a:t>
            </a:r>
          </a:p>
          <a:p>
            <a:endParaRPr lang="nl-NL" dirty="0"/>
          </a:p>
          <a:p>
            <a:pPr algn="l">
              <a:buNone/>
            </a:pPr>
            <a:r>
              <a:rPr lang="nl-NL" b="0" i="0" dirty="0">
                <a:effectLst/>
                <a:latin typeface="Open Sans" panose="020B0606030504020204" pitchFamily="34" charset="0"/>
              </a:rPr>
              <a:t>De zuurproductie herstelt pas weer als er nieuwe H</a:t>
            </a:r>
            <a:r>
              <a:rPr lang="nl-NL" b="0" i="0" baseline="30000" dirty="0">
                <a:effectLst/>
                <a:latin typeface="Open Sans" panose="020B0606030504020204" pitchFamily="34" charset="0"/>
              </a:rPr>
              <a:t>+</a:t>
            </a:r>
            <a:r>
              <a:rPr lang="nl-NL" b="0" i="0" dirty="0">
                <a:effectLst/>
                <a:latin typeface="Open Sans" panose="020B0606030504020204" pitchFamily="34" charset="0"/>
              </a:rPr>
              <a:t>/K</a:t>
            </a:r>
            <a:r>
              <a:rPr lang="nl-NL" b="0" i="0" baseline="30000" dirty="0">
                <a:effectLst/>
                <a:latin typeface="Open Sans" panose="020B0606030504020204" pitchFamily="34" charset="0"/>
              </a:rPr>
              <a:t>+</a:t>
            </a:r>
            <a:r>
              <a:rPr lang="nl-NL" b="0" i="0" dirty="0">
                <a:effectLst/>
                <a:latin typeface="Open Sans" panose="020B0606030504020204" pitchFamily="34" charset="0"/>
              </a:rPr>
              <a:t>/</a:t>
            </a:r>
            <a:r>
              <a:rPr lang="nl-NL" b="0" i="0" dirty="0" err="1">
                <a:effectLst/>
                <a:latin typeface="Open Sans" panose="020B0606030504020204" pitchFamily="34" charset="0"/>
              </a:rPr>
              <a:t>ATPase</a:t>
            </a:r>
            <a:r>
              <a:rPr lang="nl-NL" b="0" i="0" dirty="0">
                <a:effectLst/>
                <a:latin typeface="Open Sans" panose="020B0606030504020204" pitchFamily="34" charset="0"/>
              </a:rPr>
              <a:t>-pompen worden gemaakt in de pariëtale cel. De korte halfwaardetijd (ca. 1 uur) van de protonpompremmer reflecteert daarom niet de werkingsduur; de pH in de maag is doorgaans 72 uur na de laatste dosis pas weer zoals vóór de inname van de PPI. </a:t>
            </a:r>
            <a:r>
              <a:rPr lang="nl-NL" b="0" i="0" dirty="0" err="1">
                <a:effectLst/>
                <a:latin typeface="Open Sans" panose="020B0606030504020204" pitchFamily="34" charset="0"/>
              </a:rPr>
              <a:t>PPI’s</a:t>
            </a:r>
            <a:r>
              <a:rPr lang="nl-NL" b="0" i="0" dirty="0">
                <a:effectLst/>
                <a:latin typeface="Open Sans" panose="020B0606030504020204" pitchFamily="34" charset="0"/>
              </a:rPr>
              <a:t> kunnen daarom eenmaal daags ingenomen worden.</a:t>
            </a:r>
          </a:p>
          <a:p>
            <a:pPr algn="l">
              <a:buNone/>
            </a:pPr>
            <a:br>
              <a:rPr lang="nl-NL" b="0" i="0" dirty="0">
                <a:effectLst/>
                <a:latin typeface="Open Sans" panose="020B0606030504020204" pitchFamily="34" charset="0"/>
              </a:rPr>
            </a:br>
            <a:endParaRPr lang="nl-NL" b="0" i="0" dirty="0">
              <a:effectLst/>
              <a:latin typeface="Open Sans" panose="020B0606030504020204" pitchFamily="34" charset="0"/>
            </a:endParaRPr>
          </a:p>
          <a:p>
            <a:pPr algn="l"/>
            <a:r>
              <a:rPr lang="nl-NL" b="0" i="0" dirty="0">
                <a:effectLst/>
                <a:latin typeface="Open Sans" panose="020B0606030504020204" pitchFamily="34" charset="0"/>
              </a:rPr>
              <a:t>Alle protonpompremmers hebben een maagsapresistente coating. Na </a:t>
            </a:r>
            <a:r>
              <a:rPr lang="nl-NL" b="0" i="0" dirty="0" err="1">
                <a:effectLst/>
                <a:latin typeface="Open Sans" panose="020B0606030504020204" pitchFamily="34" charset="0"/>
              </a:rPr>
              <a:t>protonatie</a:t>
            </a:r>
            <a:r>
              <a:rPr lang="nl-NL" b="0" i="0" dirty="0">
                <a:effectLst/>
                <a:latin typeface="Open Sans" panose="020B0606030504020204" pitchFamily="34" charset="0"/>
              </a:rPr>
              <a:t> en omzetting naar de actieve </a:t>
            </a:r>
            <a:r>
              <a:rPr lang="nl-NL" b="0" i="0" dirty="0" err="1">
                <a:effectLst/>
                <a:latin typeface="Open Sans" panose="020B0606030504020204" pitchFamily="34" charset="0"/>
              </a:rPr>
              <a:t>sulfeenamide</a:t>
            </a:r>
            <a:r>
              <a:rPr lang="nl-NL" b="0" i="0" dirty="0">
                <a:effectLst/>
                <a:latin typeface="Open Sans" panose="020B0606030504020204" pitchFamily="34" charset="0"/>
              </a:rPr>
              <a:t>-vorm, zullen </a:t>
            </a:r>
            <a:r>
              <a:rPr lang="nl-NL" b="0" i="0" dirty="0" err="1">
                <a:effectLst/>
                <a:latin typeface="Open Sans" panose="020B0606030504020204" pitchFamily="34" charset="0"/>
              </a:rPr>
              <a:t>PPI’s</a:t>
            </a:r>
            <a:r>
              <a:rPr lang="nl-NL" b="0" i="0" dirty="0">
                <a:effectLst/>
                <a:latin typeface="Open Sans" panose="020B0606030504020204" pitchFamily="34" charset="0"/>
              </a:rPr>
              <a:t> zonder deze coating kunnen binden aan </a:t>
            </a:r>
            <a:r>
              <a:rPr lang="nl-NL" b="0" i="0" dirty="0" err="1">
                <a:effectLst/>
                <a:latin typeface="Open Sans" panose="020B0606030504020204" pitchFamily="34" charset="0"/>
              </a:rPr>
              <a:t>sulfhydrylgroepen</a:t>
            </a:r>
            <a:r>
              <a:rPr lang="nl-NL" b="0" i="0" dirty="0">
                <a:effectLst/>
                <a:latin typeface="Open Sans" panose="020B0606030504020204" pitchFamily="34" charset="0"/>
              </a:rPr>
              <a:t> uit voedsel in de maag waardoor de pariëtale cellen niet worden bereikt. De maagsapresistente coating beschermt op deze manier de protonpompremmer, zodat deze in base-vorm de pariëtale cellen bereikt en pas na opname in de cel </a:t>
            </a:r>
            <a:r>
              <a:rPr lang="nl-NL" b="0" i="0" dirty="0" err="1">
                <a:effectLst/>
                <a:latin typeface="Open Sans" panose="020B0606030504020204" pitchFamily="34" charset="0"/>
              </a:rPr>
              <a:t>geprotoneerd</a:t>
            </a:r>
            <a:r>
              <a:rPr lang="nl-NL" b="0" i="0">
                <a:effectLst/>
                <a:latin typeface="Open Sans" panose="020B0606030504020204" pitchFamily="34" charset="0"/>
              </a:rPr>
              <a:t> raakt.</a:t>
            </a:r>
          </a:p>
          <a:p>
            <a:endParaRPr lang="nl-BE" dirty="0"/>
          </a:p>
        </p:txBody>
      </p:sp>
      <p:sp>
        <p:nvSpPr>
          <p:cNvPr id="4" name="Tijdelijke aanduiding voor dianummer 3"/>
          <p:cNvSpPr>
            <a:spLocks noGrp="1"/>
          </p:cNvSpPr>
          <p:nvPr>
            <p:ph type="sldNum" sz="quarter" idx="5"/>
          </p:nvPr>
        </p:nvSpPr>
        <p:spPr/>
        <p:txBody>
          <a:bodyPr/>
          <a:lstStyle/>
          <a:p>
            <a:fld id="{A5D78FC6-CE17-4259-A63C-DDFC12E048FC}" type="slidenum">
              <a:rPr lang="en-US" smtClean="0"/>
              <a:pPr/>
              <a:t>19</a:t>
            </a:fld>
            <a:endParaRPr lang="en-US"/>
          </a:p>
        </p:txBody>
      </p:sp>
    </p:spTree>
    <p:extLst>
      <p:ext uri="{BB962C8B-B14F-4D97-AF65-F5344CB8AC3E}">
        <p14:creationId xmlns:p14="http://schemas.microsoft.com/office/powerpoint/2010/main" val="2879490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C3573-6C10-7974-7ABA-1231624EC55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43A8DD6-5857-7892-D8F2-11EB9BBEED4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837370D-5B24-BFEA-EA9A-75E7AB68EA2C}"/>
              </a:ext>
            </a:extLst>
          </p:cNvPr>
          <p:cNvSpPr>
            <a:spLocks noGrp="1"/>
          </p:cNvSpPr>
          <p:nvPr>
            <p:ph type="body" idx="1"/>
          </p:nvPr>
        </p:nvSpPr>
        <p:spPr/>
        <p:txBody>
          <a:bodyPr/>
          <a:lstStyle/>
          <a:p>
            <a:r>
              <a:rPr lang="en-US" b="0" i="0" dirty="0">
                <a:solidFill>
                  <a:srgbClr val="000000"/>
                </a:solidFill>
                <a:effectLst/>
                <a:highlight>
                  <a:srgbClr val="FFFFFF"/>
                </a:highlight>
                <a:latin typeface="Open Sans" panose="020B0606030504020204" pitchFamily="34" charset="0"/>
              </a:rPr>
              <a:t>Unlike the positive benefits of PPIs, the level of evidence for PPI-related adverse events is low; the majority of evidence is based on observational research; the results are frequently conflicting; and most results have not been confirmed in clinical trials. Hence, the use of PPIs in patients with a clear indication must be maintained until we have stronger evidence to support the risk of serious adverse events.</a:t>
            </a:r>
          </a:p>
          <a:p>
            <a:endParaRPr lang="nl-NL" b="0" i="0" dirty="0">
              <a:effectLst/>
              <a:highlight>
                <a:srgbClr val="FFFFFF"/>
              </a:highlight>
              <a:latin typeface="RO Sans"/>
            </a:endParaRPr>
          </a:p>
          <a:p>
            <a:r>
              <a:rPr lang="nl-NL" b="0" i="0" dirty="0">
                <a:effectLst/>
                <a:highlight>
                  <a:srgbClr val="FFFFFF"/>
                </a:highlight>
                <a:latin typeface="RO Sans"/>
              </a:rPr>
              <a:t>Verhoging van de pH in de maag kan leiden tot een verminderde bescherming tegen pathogene micro-organismen en verder ook </a:t>
            </a:r>
            <a:r>
              <a:rPr lang="nl-NL" b="0" i="0" dirty="0" err="1">
                <a:effectLst/>
                <a:highlight>
                  <a:srgbClr val="FFFFFF"/>
                </a:highlight>
                <a:latin typeface="RO Sans"/>
              </a:rPr>
              <a:t>inactivatie</a:t>
            </a:r>
            <a:r>
              <a:rPr lang="nl-NL" b="0" i="0" dirty="0">
                <a:effectLst/>
                <a:highlight>
                  <a:srgbClr val="FFFFFF"/>
                </a:highlight>
                <a:latin typeface="RO Sans"/>
              </a:rPr>
              <a:t> van pepsine, waardoor opname van vitamine B</a:t>
            </a:r>
            <a:r>
              <a:rPr lang="nl-NL" b="0" i="0" baseline="-25000" dirty="0">
                <a:effectLst/>
                <a:highlight>
                  <a:srgbClr val="FFFFFF"/>
                </a:highlight>
                <a:latin typeface="RO Sans"/>
              </a:rPr>
              <a:t>12</a:t>
            </a:r>
            <a:r>
              <a:rPr lang="nl-NL" b="0" i="0" dirty="0">
                <a:effectLst/>
                <a:highlight>
                  <a:srgbClr val="FFFFFF"/>
                </a:highlight>
                <a:latin typeface="RO Sans"/>
              </a:rPr>
              <a:t> uit voedsel verminderd is.</a:t>
            </a:r>
            <a:endParaRPr lang="nl-BE" dirty="0">
              <a:ea typeface="Calibri"/>
              <a:cs typeface="Calibri"/>
            </a:endParaRPr>
          </a:p>
        </p:txBody>
      </p:sp>
      <p:sp>
        <p:nvSpPr>
          <p:cNvPr id="4" name="Tijdelijke aanduiding voor dianummer 3">
            <a:extLst>
              <a:ext uri="{FF2B5EF4-FFF2-40B4-BE49-F238E27FC236}">
                <a16:creationId xmlns:a16="http://schemas.microsoft.com/office/drawing/2014/main" id="{D7C7B746-E9B6-2C64-493C-2AECF6C6EE1C}"/>
              </a:ext>
            </a:extLst>
          </p:cNvPr>
          <p:cNvSpPr>
            <a:spLocks noGrp="1"/>
          </p:cNvSpPr>
          <p:nvPr>
            <p:ph type="sldNum" sz="quarter" idx="5"/>
          </p:nvPr>
        </p:nvSpPr>
        <p:spPr/>
        <p:txBody>
          <a:bodyPr/>
          <a:lstStyle/>
          <a:p>
            <a:fld id="{A5D78FC6-CE17-4259-A63C-DDFC12E048FC}" type="slidenum">
              <a:rPr lang="en-US" smtClean="0"/>
              <a:pPr/>
              <a:t>20</a:t>
            </a:fld>
            <a:endParaRPr lang="en-US"/>
          </a:p>
        </p:txBody>
      </p:sp>
    </p:spTree>
    <p:extLst>
      <p:ext uri="{BB962C8B-B14F-4D97-AF65-F5344CB8AC3E}">
        <p14:creationId xmlns:p14="http://schemas.microsoft.com/office/powerpoint/2010/main" val="3741159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8F30B-E79B-5C9A-6862-A63520D93A5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DE33C3A-F002-7FB0-E76C-35B1E6AD8CB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A1C4D75-D116-34E9-9164-5CB1D23C5805}"/>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EFAF981B-73E3-88A9-FD83-FA4BB7909D37}"/>
              </a:ext>
            </a:extLst>
          </p:cNvPr>
          <p:cNvSpPr>
            <a:spLocks noGrp="1"/>
          </p:cNvSpPr>
          <p:nvPr>
            <p:ph type="sldNum" sz="quarter" idx="5"/>
          </p:nvPr>
        </p:nvSpPr>
        <p:spPr/>
        <p:txBody>
          <a:bodyPr/>
          <a:lstStyle/>
          <a:p>
            <a:fld id="{CD73D816-6DC0-476D-928A-2724C32BD32D}" type="slidenum">
              <a:rPr lang="nl-BE" smtClean="0"/>
              <a:pPr/>
              <a:t>2</a:t>
            </a:fld>
            <a:endParaRPr lang="nl-BE"/>
          </a:p>
        </p:txBody>
      </p:sp>
    </p:spTree>
    <p:extLst>
      <p:ext uri="{BB962C8B-B14F-4D97-AF65-F5344CB8AC3E}">
        <p14:creationId xmlns:p14="http://schemas.microsoft.com/office/powerpoint/2010/main" val="9248652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53B58-0D9C-D196-5591-2E694D58DE5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0300F52-38A7-55B7-091B-A5896D3DDA8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AF6F1B7-5A81-88E2-082A-0F6B0DF1248A}"/>
              </a:ext>
            </a:extLst>
          </p:cNvPr>
          <p:cNvSpPr>
            <a:spLocks noGrp="1"/>
          </p:cNvSpPr>
          <p:nvPr>
            <p:ph type="body" idx="1"/>
          </p:nvPr>
        </p:nvSpPr>
        <p:spPr/>
        <p:txBody>
          <a:bodyPr/>
          <a:lstStyle/>
          <a:p>
            <a:r>
              <a:rPr lang="nl-BE" sz="1200" kern="1200" dirty="0">
                <a:solidFill>
                  <a:schemeClr val="tx1"/>
                </a:solidFill>
                <a:effectLst/>
                <a:ea typeface="+mn-ea"/>
                <a:cs typeface="+mn-cs"/>
              </a:rPr>
              <a:t>Opening: </a:t>
            </a:r>
            <a:r>
              <a:rPr lang="nl-BE" sz="1200" kern="1200" dirty="0" err="1">
                <a:solidFill>
                  <a:schemeClr val="tx1"/>
                </a:solidFill>
                <a:effectLst/>
                <a:ea typeface="+mn-ea"/>
                <a:cs typeface="+mn-cs"/>
              </a:rPr>
              <a:t>vb</a:t>
            </a:r>
            <a:r>
              <a:rPr lang="nl-BE" sz="1200" kern="1200" dirty="0">
                <a:solidFill>
                  <a:schemeClr val="tx1"/>
                </a:solidFill>
                <a:effectLst/>
                <a:ea typeface="+mn-ea"/>
                <a:cs typeface="+mn-cs"/>
              </a:rPr>
              <a:t>: ik zie dat het de eerste keer is, wat heeft de dokter al verteld? Wat weet u al?</a:t>
            </a:r>
          </a:p>
        </p:txBody>
      </p:sp>
      <p:sp>
        <p:nvSpPr>
          <p:cNvPr id="4" name="Tijdelijke aanduiding voor dianummer 3">
            <a:extLst>
              <a:ext uri="{FF2B5EF4-FFF2-40B4-BE49-F238E27FC236}">
                <a16:creationId xmlns:a16="http://schemas.microsoft.com/office/drawing/2014/main" id="{3EEAD270-7625-0CE5-FA37-0F8E01BD1E6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D78FC6-CE17-4259-A63C-DDFC12E048FC}"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6993891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BD792-2495-DD43-6D23-707903BEC40C}"/>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C55DD88-71D4-8BEA-7553-6A2AE5CA819F}"/>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46B5D64-DDD5-8518-CE42-DFA8EE0EEDB3}"/>
              </a:ext>
            </a:extLst>
          </p:cNvPr>
          <p:cNvSpPr>
            <a:spLocks noGrp="1"/>
          </p:cNvSpPr>
          <p:nvPr>
            <p:ph type="body" idx="1"/>
          </p:nvPr>
        </p:nvSpPr>
        <p:spPr/>
        <p:txBody>
          <a:bodyPr/>
          <a:lstStyle/>
          <a:p>
            <a:endParaRPr lang="nl-BE" sz="1200" kern="1200" dirty="0">
              <a:solidFill>
                <a:schemeClr val="tx1"/>
              </a:solidFill>
              <a:effectLst/>
              <a:ea typeface="+mn-ea"/>
              <a:cs typeface="+mn-cs"/>
            </a:endParaRPr>
          </a:p>
        </p:txBody>
      </p:sp>
      <p:sp>
        <p:nvSpPr>
          <p:cNvPr id="4" name="Tijdelijke aanduiding voor dianummer 3">
            <a:extLst>
              <a:ext uri="{FF2B5EF4-FFF2-40B4-BE49-F238E27FC236}">
                <a16:creationId xmlns:a16="http://schemas.microsoft.com/office/drawing/2014/main" id="{9BC145E8-E84E-C0A6-D24C-3D91B472C88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D78FC6-CE17-4259-A63C-DDFC12E048FC}"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40238934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84201-B3AD-265D-4CE7-AD24B060CE8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0434129-52F1-5DCF-3505-D28E0EE4665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B65E481-638F-63CA-DFF1-E2E1BAF51DD2}"/>
              </a:ext>
            </a:extLst>
          </p:cNvPr>
          <p:cNvSpPr>
            <a:spLocks noGrp="1"/>
          </p:cNvSpPr>
          <p:nvPr>
            <p:ph type="body" idx="1"/>
          </p:nvPr>
        </p:nvSpPr>
        <p:spPr/>
        <p:txBody>
          <a:bodyPr/>
          <a:lstStyle/>
          <a:p>
            <a:r>
              <a:rPr lang="nl-BE" sz="1200" kern="1200" dirty="0">
                <a:solidFill>
                  <a:schemeClr val="tx1"/>
                </a:solidFill>
                <a:effectLst/>
                <a:ea typeface="+mn-ea"/>
                <a:cs typeface="+mn-cs"/>
              </a:rPr>
              <a:t>(schuine tekst= specifiek voor </a:t>
            </a:r>
            <a:r>
              <a:rPr lang="nl-BE" sz="1200" kern="1200" dirty="0" err="1">
                <a:solidFill>
                  <a:schemeClr val="tx1"/>
                </a:solidFill>
                <a:effectLst/>
                <a:ea typeface="+mn-ea"/>
                <a:cs typeface="+mn-cs"/>
              </a:rPr>
              <a:t>PPI’s</a:t>
            </a:r>
            <a:r>
              <a:rPr lang="nl-BE" sz="1200" kern="1200" dirty="0">
                <a:solidFill>
                  <a:schemeClr val="tx1"/>
                </a:solidFill>
                <a:effectLst/>
                <a:ea typeface="+mn-ea"/>
                <a:cs typeface="+mn-cs"/>
              </a:rPr>
              <a:t>)</a:t>
            </a:r>
          </a:p>
        </p:txBody>
      </p:sp>
      <p:sp>
        <p:nvSpPr>
          <p:cNvPr id="4" name="Tijdelijke aanduiding voor dianummer 3">
            <a:extLst>
              <a:ext uri="{FF2B5EF4-FFF2-40B4-BE49-F238E27FC236}">
                <a16:creationId xmlns:a16="http://schemas.microsoft.com/office/drawing/2014/main" id="{D5FB180A-9643-7540-C466-33B44E417F2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D78FC6-CE17-4259-A63C-DDFC12E048FC}"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556189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8B454-4A8F-6115-BB99-34BD6558441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1730EE4-6F96-8C24-6F53-CDBD594AD64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3421163-2135-5E72-E582-56178441C325}"/>
              </a:ext>
            </a:extLst>
          </p:cNvPr>
          <p:cNvSpPr>
            <a:spLocks noGrp="1"/>
          </p:cNvSpPr>
          <p:nvPr>
            <p:ph type="body" idx="1"/>
          </p:nvPr>
        </p:nvSpPr>
        <p:spPr/>
        <p:txBody>
          <a:bodyPr/>
          <a:lstStyle/>
          <a:p>
            <a:r>
              <a:rPr lang="nl-BE" sz="1200" kern="1200" dirty="0">
                <a:solidFill>
                  <a:schemeClr val="tx1"/>
                </a:solidFill>
                <a:effectLst/>
                <a:ea typeface="+mn-ea"/>
                <a:cs typeface="+mn-cs"/>
              </a:rPr>
              <a:t>(schuine tekst= specifiek voor </a:t>
            </a:r>
            <a:r>
              <a:rPr lang="nl-BE" sz="1200" kern="1200" dirty="0" err="1">
                <a:solidFill>
                  <a:schemeClr val="tx1"/>
                </a:solidFill>
                <a:effectLst/>
                <a:ea typeface="+mn-ea"/>
                <a:cs typeface="+mn-cs"/>
              </a:rPr>
              <a:t>PPI’s</a:t>
            </a:r>
            <a:r>
              <a:rPr lang="nl-BE" sz="1200" kern="1200" dirty="0">
                <a:solidFill>
                  <a:schemeClr val="tx1"/>
                </a:solidFill>
                <a:effectLst/>
                <a:ea typeface="+mn-ea"/>
                <a:cs typeface="+mn-cs"/>
              </a:rPr>
              <a:t>)</a:t>
            </a:r>
          </a:p>
        </p:txBody>
      </p:sp>
      <p:sp>
        <p:nvSpPr>
          <p:cNvPr id="4" name="Tijdelijke aanduiding voor dianummer 3">
            <a:extLst>
              <a:ext uri="{FF2B5EF4-FFF2-40B4-BE49-F238E27FC236}">
                <a16:creationId xmlns:a16="http://schemas.microsoft.com/office/drawing/2014/main" id="{535DD522-2F18-862A-3875-5B97E1DA1A3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D78FC6-CE17-4259-A63C-DDFC12E048FC}"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4406317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olidFill>
                  <a:schemeClr val="accent1"/>
                </a:solidFill>
                <a:ea typeface="+mn-lt"/>
                <a:cs typeface="+mn-lt"/>
              </a:rPr>
              <a:t>Bij</a:t>
            </a:r>
            <a:r>
              <a:rPr lang="en-US" dirty="0">
                <a:solidFill>
                  <a:schemeClr val="accent1"/>
                </a:solidFill>
                <a:ea typeface="+mn-lt"/>
                <a:cs typeface="+mn-lt"/>
              </a:rPr>
              <a:t> </a:t>
            </a:r>
            <a:r>
              <a:rPr lang="en-US" dirty="0" err="1">
                <a:solidFill>
                  <a:schemeClr val="accent1"/>
                </a:solidFill>
                <a:ea typeface="+mn-lt"/>
                <a:cs typeface="+mn-lt"/>
              </a:rPr>
              <a:t>eradiactie</a:t>
            </a:r>
            <a:r>
              <a:rPr lang="en-US" dirty="0">
                <a:solidFill>
                  <a:schemeClr val="accent1"/>
                </a:solidFill>
                <a:ea typeface="+mn-lt"/>
                <a:cs typeface="+mn-lt"/>
              </a:rPr>
              <a:t> van H. pylori </a:t>
            </a:r>
            <a:r>
              <a:rPr lang="en-US" dirty="0" err="1">
                <a:solidFill>
                  <a:schemeClr val="accent1"/>
                </a:solidFill>
                <a:ea typeface="+mn-lt"/>
                <a:cs typeface="+mn-lt"/>
              </a:rPr>
              <a:t>zorgt</a:t>
            </a:r>
            <a:r>
              <a:rPr lang="en-US" dirty="0">
                <a:solidFill>
                  <a:schemeClr val="accent1"/>
                </a:solidFill>
                <a:ea typeface="+mn-lt"/>
                <a:cs typeface="+mn-lt"/>
              </a:rPr>
              <a:t> de </a:t>
            </a:r>
            <a:r>
              <a:rPr lang="en-US" dirty="0" err="1">
                <a:solidFill>
                  <a:schemeClr val="accent1"/>
                </a:solidFill>
                <a:ea typeface="+mn-lt"/>
                <a:cs typeface="+mn-lt"/>
              </a:rPr>
              <a:t>verhoging</a:t>
            </a:r>
            <a:r>
              <a:rPr lang="en-US" dirty="0">
                <a:solidFill>
                  <a:schemeClr val="accent1"/>
                </a:solidFill>
                <a:ea typeface="+mn-lt"/>
                <a:cs typeface="+mn-lt"/>
              </a:rPr>
              <a:t> van de pH in de </a:t>
            </a:r>
            <a:r>
              <a:rPr lang="en-US" dirty="0" err="1">
                <a:solidFill>
                  <a:schemeClr val="accent1"/>
                </a:solidFill>
                <a:ea typeface="+mn-lt"/>
                <a:cs typeface="+mn-lt"/>
              </a:rPr>
              <a:t>maag</a:t>
            </a:r>
            <a:r>
              <a:rPr lang="en-US" dirty="0">
                <a:solidFill>
                  <a:schemeClr val="accent1"/>
                </a:solidFill>
                <a:ea typeface="+mn-lt"/>
                <a:cs typeface="+mn-lt"/>
              </a:rPr>
              <a:t> door </a:t>
            </a:r>
            <a:r>
              <a:rPr lang="en-US" dirty="0" err="1">
                <a:solidFill>
                  <a:schemeClr val="accent1"/>
                </a:solidFill>
                <a:ea typeface="+mn-lt"/>
                <a:cs typeface="+mn-lt"/>
              </a:rPr>
              <a:t>een</a:t>
            </a:r>
            <a:r>
              <a:rPr lang="en-US" dirty="0">
                <a:solidFill>
                  <a:schemeClr val="accent1"/>
                </a:solidFill>
                <a:ea typeface="+mn-lt"/>
                <a:cs typeface="+mn-lt"/>
              </a:rPr>
              <a:t> PPI </a:t>
            </a:r>
            <a:r>
              <a:rPr lang="en-US" dirty="0" err="1">
                <a:solidFill>
                  <a:schemeClr val="accent1"/>
                </a:solidFill>
                <a:ea typeface="+mn-lt"/>
                <a:cs typeface="+mn-lt"/>
              </a:rPr>
              <a:t>ervoor</a:t>
            </a:r>
            <a:r>
              <a:rPr lang="en-US" dirty="0">
                <a:solidFill>
                  <a:schemeClr val="accent1"/>
                </a:solidFill>
                <a:ea typeface="+mn-lt"/>
                <a:cs typeface="+mn-lt"/>
              </a:rPr>
              <a:t> </a:t>
            </a:r>
            <a:r>
              <a:rPr lang="en-US" dirty="0" err="1">
                <a:solidFill>
                  <a:schemeClr val="accent1"/>
                </a:solidFill>
                <a:ea typeface="+mn-lt"/>
                <a:cs typeface="+mn-lt"/>
              </a:rPr>
              <a:t>dat</a:t>
            </a:r>
            <a:r>
              <a:rPr lang="en-US" dirty="0">
                <a:solidFill>
                  <a:schemeClr val="accent1"/>
                </a:solidFill>
                <a:ea typeface="+mn-lt"/>
                <a:cs typeface="+mn-lt"/>
              </a:rPr>
              <a:t> de </a:t>
            </a:r>
            <a:r>
              <a:rPr lang="en-US" dirty="0" err="1">
                <a:solidFill>
                  <a:schemeClr val="accent1"/>
                </a:solidFill>
                <a:ea typeface="+mn-lt"/>
                <a:cs typeface="+mn-lt"/>
              </a:rPr>
              <a:t>effectiviteit</a:t>
            </a:r>
            <a:r>
              <a:rPr lang="en-US" dirty="0">
                <a:solidFill>
                  <a:schemeClr val="accent1"/>
                </a:solidFill>
                <a:ea typeface="+mn-lt"/>
                <a:cs typeface="+mn-lt"/>
              </a:rPr>
              <a:t> van de </a:t>
            </a:r>
            <a:r>
              <a:rPr lang="en-US" dirty="0" err="1">
                <a:solidFill>
                  <a:schemeClr val="accent1"/>
                </a:solidFill>
                <a:ea typeface="+mn-lt"/>
                <a:cs typeface="+mn-lt"/>
              </a:rPr>
              <a:t>antibiotica</a:t>
            </a:r>
            <a:r>
              <a:rPr lang="en-US" dirty="0">
                <a:solidFill>
                  <a:schemeClr val="accent1"/>
                </a:solidFill>
                <a:ea typeface="+mn-lt"/>
                <a:cs typeface="+mn-lt"/>
              </a:rPr>
              <a:t> </a:t>
            </a:r>
            <a:r>
              <a:rPr lang="en-US" dirty="0" err="1">
                <a:solidFill>
                  <a:schemeClr val="accent1"/>
                </a:solidFill>
                <a:ea typeface="+mn-lt"/>
                <a:cs typeface="+mn-lt"/>
              </a:rPr>
              <a:t>toeneemt</a:t>
            </a:r>
            <a:r>
              <a:rPr lang="en-US" dirty="0">
                <a:solidFill>
                  <a:schemeClr val="accent1"/>
                </a:solidFill>
                <a:ea typeface="+mn-lt"/>
                <a:cs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accent1"/>
              </a:solidFill>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BE" dirty="0"/>
              <a:t>PPI geeft risico op </a:t>
            </a:r>
            <a:r>
              <a:rPr lang="nl-BE" dirty="0" err="1"/>
              <a:t>hypomagnesiemie</a:t>
            </a:r>
            <a:r>
              <a:rPr lang="nl-BE" dirty="0"/>
              <a:t> </a:t>
            </a:r>
            <a:r>
              <a:rPr lang="nl-BE" dirty="0">
                <a:sym typeface="Wingdings" panose="05000000000000000000" pitchFamily="2" charset="2"/>
              </a:rPr>
              <a:t> gevoeligheid van het hart voor glycosiden vergroot  controleer regelmatig Mg indien chronisch gebruik PPI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accent1"/>
              </a:solidFill>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olidFill>
                  <a:schemeClr val="accent1"/>
                </a:solidFill>
                <a:ea typeface="+mn-lt"/>
                <a:cs typeface="+mn-lt"/>
              </a:rPr>
              <a:t>Antimycotica</a:t>
            </a:r>
            <a:r>
              <a:rPr lang="en-US" dirty="0">
                <a:solidFill>
                  <a:schemeClr val="accent1"/>
                </a:solidFill>
                <a:ea typeface="+mn-lt"/>
                <a:cs typeface="+mn-lt"/>
              </a:rPr>
              <a:t>: </a:t>
            </a:r>
            <a:r>
              <a:rPr lang="en-US" dirty="0" err="1">
                <a:solidFill>
                  <a:schemeClr val="accent1"/>
                </a:solidFill>
                <a:ea typeface="+mn-lt"/>
                <a:cs typeface="+mn-lt"/>
              </a:rPr>
              <a:t>Itraconazol</a:t>
            </a:r>
            <a:r>
              <a:rPr lang="en-US" dirty="0">
                <a:solidFill>
                  <a:schemeClr val="accent1"/>
                </a:solidFill>
                <a:ea typeface="+mn-lt"/>
                <a:cs typeface="+mn-lt"/>
              </a:rPr>
              <a:t>, </a:t>
            </a:r>
            <a:r>
              <a:rPr lang="en-US" dirty="0" err="1">
                <a:solidFill>
                  <a:schemeClr val="accent1"/>
                </a:solidFill>
                <a:ea typeface="+mn-lt"/>
                <a:cs typeface="+mn-lt"/>
              </a:rPr>
              <a:t>interactie</a:t>
            </a:r>
            <a:r>
              <a:rPr lang="en-US" dirty="0">
                <a:solidFill>
                  <a:schemeClr val="accent1"/>
                </a:solidFill>
                <a:ea typeface="+mn-lt"/>
                <a:cs typeface="+mn-lt"/>
              </a:rPr>
              <a:t> </a:t>
            </a:r>
            <a:r>
              <a:rPr lang="en-US" dirty="0" err="1">
                <a:solidFill>
                  <a:schemeClr val="accent1"/>
                </a:solidFill>
                <a:ea typeface="+mn-lt"/>
                <a:cs typeface="+mn-lt"/>
              </a:rPr>
              <a:t>enkel</a:t>
            </a:r>
            <a:r>
              <a:rPr lang="en-US" dirty="0">
                <a:solidFill>
                  <a:schemeClr val="accent1"/>
                </a:solidFill>
                <a:ea typeface="+mn-lt"/>
                <a:cs typeface="+mn-lt"/>
              </a:rPr>
              <a:t> relevant </a:t>
            </a:r>
            <a:r>
              <a:rPr lang="en-US" dirty="0" err="1">
                <a:solidFill>
                  <a:schemeClr val="accent1"/>
                </a:solidFill>
                <a:ea typeface="+mn-lt"/>
                <a:cs typeface="+mn-lt"/>
              </a:rPr>
              <a:t>bij</a:t>
            </a:r>
            <a:r>
              <a:rPr lang="en-US" dirty="0">
                <a:solidFill>
                  <a:schemeClr val="accent1"/>
                </a:solidFill>
                <a:ea typeface="+mn-lt"/>
                <a:cs typeface="+mn-lt"/>
              </a:rPr>
              <a:t> capsules, </a:t>
            </a:r>
            <a:r>
              <a:rPr lang="en-US" dirty="0" err="1">
                <a:solidFill>
                  <a:schemeClr val="accent1"/>
                </a:solidFill>
                <a:ea typeface="+mn-lt"/>
                <a:cs typeface="+mn-lt"/>
              </a:rPr>
              <a:t>niet</a:t>
            </a:r>
            <a:r>
              <a:rPr lang="en-US" dirty="0">
                <a:solidFill>
                  <a:schemeClr val="accent1"/>
                </a:solidFill>
                <a:ea typeface="+mn-lt"/>
                <a:cs typeface="+mn-lt"/>
              </a:rPr>
              <a:t> </a:t>
            </a:r>
            <a:r>
              <a:rPr lang="en-US" dirty="0" err="1">
                <a:solidFill>
                  <a:schemeClr val="accent1"/>
                </a:solidFill>
                <a:ea typeface="+mn-lt"/>
                <a:cs typeface="+mn-lt"/>
              </a:rPr>
              <a:t>bij</a:t>
            </a:r>
            <a:r>
              <a:rPr lang="en-US" dirty="0">
                <a:solidFill>
                  <a:schemeClr val="accent1"/>
                </a:solidFill>
                <a:ea typeface="+mn-lt"/>
                <a:cs typeface="+mn-lt"/>
              </a:rPr>
              <a:t> drank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accent1"/>
              </a:solidFill>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olidFill>
                  <a:schemeClr val="accent1"/>
                </a:solidFill>
                <a:ea typeface="+mn-lt"/>
                <a:cs typeface="+mn-lt"/>
              </a:rPr>
              <a:t>Methotrexaat</a:t>
            </a:r>
            <a:r>
              <a:rPr lang="en-US" dirty="0">
                <a:solidFill>
                  <a:schemeClr val="accent1"/>
                </a:solidFill>
                <a:ea typeface="+mn-lt"/>
                <a:cs typeface="+mn-lt"/>
              </a:rPr>
              <a:t> (</a:t>
            </a:r>
            <a:r>
              <a:rPr lang="en-US" dirty="0" err="1">
                <a:solidFill>
                  <a:schemeClr val="accent1"/>
                </a:solidFill>
                <a:ea typeface="+mn-lt"/>
                <a:cs typeface="+mn-lt"/>
              </a:rPr>
              <a:t>hoge</a:t>
            </a:r>
            <a:r>
              <a:rPr lang="en-US" dirty="0">
                <a:solidFill>
                  <a:schemeClr val="accent1"/>
                </a:solidFill>
                <a:ea typeface="+mn-lt"/>
                <a:cs typeface="+mn-lt"/>
              </a:rPr>
              <a:t> </a:t>
            </a:r>
            <a:r>
              <a:rPr lang="en-US" dirty="0" err="1">
                <a:solidFill>
                  <a:schemeClr val="accent1"/>
                </a:solidFill>
                <a:ea typeface="+mn-lt"/>
                <a:cs typeface="+mn-lt"/>
              </a:rPr>
              <a:t>dosis</a:t>
            </a:r>
            <a:r>
              <a:rPr lang="en-US" dirty="0">
                <a:solidFill>
                  <a:schemeClr val="accent1"/>
                </a:solidFill>
                <a:ea typeface="+mn-lt"/>
                <a:cs typeface="+mn-lt"/>
              </a:rPr>
              <a:t>) </a:t>
            </a:r>
            <a:r>
              <a:rPr lang="en-US" dirty="0" err="1">
                <a:ea typeface="+mn-lt"/>
                <a:cs typeface="+mn-lt"/>
              </a:rPr>
              <a:t>spiegel</a:t>
            </a:r>
            <a:r>
              <a:rPr lang="en-US" dirty="0">
                <a:ea typeface="+mn-lt"/>
                <a:cs typeface="+mn-lt"/>
              </a:rPr>
              <a:t> </a:t>
            </a:r>
            <a:r>
              <a:rPr lang="en-US" dirty="0" err="1">
                <a:ea typeface="+mn-lt"/>
                <a:cs typeface="+mn-lt"/>
              </a:rPr>
              <a:t>verhogen</a:t>
            </a:r>
            <a:r>
              <a:rPr lang="en-US" dirty="0">
                <a:ea typeface="+mn-lt"/>
                <a:cs typeface="+mn-lt"/>
              </a:rPr>
              <a:t> </a:t>
            </a:r>
            <a:r>
              <a:rPr lang="en-US" dirty="0" err="1">
                <a:ea typeface="+mn-lt"/>
                <a:cs typeface="+mn-lt"/>
              </a:rPr>
              <a:t>en</a:t>
            </a:r>
            <a:r>
              <a:rPr lang="en-US" dirty="0">
                <a:ea typeface="+mn-lt"/>
                <a:cs typeface="+mn-lt"/>
              </a:rPr>
              <a:t> </a:t>
            </a:r>
            <a:r>
              <a:rPr lang="en-US" dirty="0" err="1">
                <a:ea typeface="+mn-lt"/>
                <a:cs typeface="+mn-lt"/>
              </a:rPr>
              <a:t>werkingsduur</a:t>
            </a:r>
            <a:r>
              <a:rPr lang="en-US" dirty="0">
                <a:ea typeface="+mn-lt"/>
                <a:cs typeface="+mn-lt"/>
              </a:rPr>
              <a:t> </a:t>
            </a:r>
            <a:r>
              <a:rPr lang="en-US" dirty="0" err="1">
                <a:ea typeface="+mn-lt"/>
                <a:cs typeface="+mn-lt"/>
              </a:rPr>
              <a:t>verlengen</a:t>
            </a:r>
            <a:r>
              <a:rPr lang="en-US" dirty="0">
                <a:ea typeface="+mn-lt"/>
                <a:cs typeface="+mn-lt"/>
              </a:rPr>
              <a:t> </a:t>
            </a:r>
            <a:r>
              <a:rPr lang="en-US" dirty="0">
                <a:ea typeface="+mn-lt"/>
                <a:cs typeface="+mn-lt"/>
                <a:sym typeface="Wingdings" panose="05000000000000000000" pitchFamily="2" charset="2"/>
              </a:rPr>
              <a:t> </a:t>
            </a:r>
            <a:r>
              <a:rPr lang="en-US" dirty="0" err="1">
                <a:ea typeface="+mn-lt"/>
                <a:cs typeface="+mn-lt"/>
                <a:sym typeface="Wingdings" panose="05000000000000000000" pitchFamily="2" charset="2"/>
              </a:rPr>
              <a:t>toxiciteit</a:t>
            </a:r>
            <a:r>
              <a:rPr lang="en-US" dirty="0">
                <a:ea typeface="+mn-lt"/>
                <a:cs typeface="+mn-lt"/>
                <a:sym typeface="Wingdings" panose="05000000000000000000" pitchFamily="2" charset="2"/>
              </a:rPr>
              <a:t> MTX</a:t>
            </a:r>
          </a:p>
          <a:p>
            <a:endParaRPr lang="nl-BE" dirty="0"/>
          </a:p>
        </p:txBody>
      </p:sp>
      <p:sp>
        <p:nvSpPr>
          <p:cNvPr id="4" name="Tijdelijke aanduiding voor dianummer 3"/>
          <p:cNvSpPr>
            <a:spLocks noGrp="1"/>
          </p:cNvSpPr>
          <p:nvPr>
            <p:ph type="sldNum" sz="quarter" idx="5"/>
          </p:nvPr>
        </p:nvSpPr>
        <p:spPr/>
        <p:txBody>
          <a:bodyPr/>
          <a:lstStyle/>
          <a:p>
            <a:fld id="{A5D78FC6-CE17-4259-A63C-DDFC12E048FC}" type="slidenum">
              <a:rPr lang="en-US" smtClean="0"/>
              <a:pPr/>
              <a:t>25</a:t>
            </a:fld>
            <a:endParaRPr lang="en-US"/>
          </a:p>
        </p:txBody>
      </p:sp>
    </p:spTree>
    <p:extLst>
      <p:ext uri="{BB962C8B-B14F-4D97-AF65-F5344CB8AC3E}">
        <p14:creationId xmlns:p14="http://schemas.microsoft.com/office/powerpoint/2010/main" val="40843103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Clopidogrel-(es)omeprazol: </a:t>
            </a:r>
            <a:r>
              <a:rPr lang="nl-NL" b="0" i="0" dirty="0">
                <a:solidFill>
                  <a:srgbClr val="000000"/>
                </a:solidFill>
                <a:effectLst/>
                <a:latin typeface="RO Sans"/>
              </a:rPr>
              <a:t>In de praktijk zijn deze interacties zelden klinisch relevant gebleken; toch is het raadzaam om omeprazol te vervangen door </a:t>
            </a:r>
            <a:r>
              <a:rPr lang="nl-NL" b="0" i="0" dirty="0" err="1">
                <a:solidFill>
                  <a:srgbClr val="000000"/>
                </a:solidFill>
                <a:effectLst/>
                <a:latin typeface="RO Sans"/>
              </a:rPr>
              <a:t>pantoprazol</a:t>
            </a:r>
            <a:r>
              <a:rPr lang="nl-NL" b="0" i="0" dirty="0">
                <a:solidFill>
                  <a:srgbClr val="000000"/>
                </a:solidFill>
                <a:effectLst/>
                <a:latin typeface="RO Sans"/>
              </a:rPr>
              <a:t> bij patiënten die ook clopidogrel gebruiken.</a:t>
            </a:r>
          </a:p>
          <a:p>
            <a:endParaRPr lang="nl-NL" b="0" i="0" dirty="0">
              <a:solidFill>
                <a:srgbClr val="000000"/>
              </a:solidFill>
              <a:effectLst/>
              <a:latin typeface="RO Sans"/>
            </a:endParaRPr>
          </a:p>
          <a:p>
            <a:r>
              <a:rPr lang="nl-NL" b="0" i="0" dirty="0" err="1">
                <a:solidFill>
                  <a:srgbClr val="000000"/>
                </a:solidFill>
                <a:effectLst/>
                <a:latin typeface="RO Sans"/>
              </a:rPr>
              <a:t>Tacrolimus</a:t>
            </a:r>
            <a:r>
              <a:rPr lang="nl-NL" b="0" i="0" dirty="0">
                <a:solidFill>
                  <a:srgbClr val="000000"/>
                </a:solidFill>
                <a:effectLst/>
                <a:latin typeface="RO Sans"/>
              </a:rPr>
              <a:t> heeft nauwe therapeutische marge </a:t>
            </a:r>
            <a:r>
              <a:rPr lang="nl-NL" b="0" i="0" dirty="0">
                <a:solidFill>
                  <a:srgbClr val="000000"/>
                </a:solidFill>
                <a:effectLst/>
                <a:latin typeface="RO Sans"/>
                <a:sym typeface="Wingdings" panose="05000000000000000000" pitchFamily="2" charset="2"/>
              </a:rPr>
              <a:t> matige CYP3A4-remmers hebben invloed hierop</a:t>
            </a:r>
          </a:p>
          <a:p>
            <a:endParaRPr lang="nl-BE" dirty="0"/>
          </a:p>
        </p:txBody>
      </p:sp>
      <p:sp>
        <p:nvSpPr>
          <p:cNvPr id="4" name="Tijdelijke aanduiding voor dianummer 3"/>
          <p:cNvSpPr>
            <a:spLocks noGrp="1"/>
          </p:cNvSpPr>
          <p:nvPr>
            <p:ph type="sldNum" sz="quarter" idx="5"/>
          </p:nvPr>
        </p:nvSpPr>
        <p:spPr/>
        <p:txBody>
          <a:bodyPr/>
          <a:lstStyle/>
          <a:p>
            <a:fld id="{A5D78FC6-CE17-4259-A63C-DDFC12E048FC}" type="slidenum">
              <a:rPr lang="en-US" smtClean="0"/>
              <a:pPr/>
              <a:t>26</a:t>
            </a:fld>
            <a:endParaRPr lang="en-US"/>
          </a:p>
        </p:txBody>
      </p:sp>
    </p:spTree>
    <p:extLst>
      <p:ext uri="{BB962C8B-B14F-4D97-AF65-F5344CB8AC3E}">
        <p14:creationId xmlns:p14="http://schemas.microsoft.com/office/powerpoint/2010/main" val="17919609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F461F4-7B0D-735E-86C6-6D1064FFC4A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79C82DB-1B8A-81D2-0AF7-275E7F4EBE7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72F15F2-45C3-0F15-44C4-90B0FD804E42}"/>
              </a:ext>
            </a:extLst>
          </p:cNvPr>
          <p:cNvSpPr>
            <a:spLocks noGrp="1"/>
          </p:cNvSpPr>
          <p:nvPr>
            <p:ph type="body" idx="1"/>
          </p:nvPr>
        </p:nvSpPr>
        <p:spPr/>
        <p:txBody>
          <a:bodyPr/>
          <a:lstStyle/>
          <a:p>
            <a:r>
              <a:rPr lang="en-US" dirty="0"/>
              <a:t>PPI </a:t>
            </a:r>
            <a:r>
              <a:rPr lang="en-US" dirty="0" err="1"/>
              <a:t>uit</a:t>
            </a:r>
            <a:r>
              <a:rPr lang="en-US" dirty="0"/>
              <a:t> </a:t>
            </a:r>
            <a:r>
              <a:rPr lang="en-US" dirty="0" err="1"/>
              <a:t>handverkoop</a:t>
            </a:r>
            <a:r>
              <a:rPr lang="en-US" dirty="0"/>
              <a:t>:</a:t>
            </a:r>
          </a:p>
          <a:p>
            <a:r>
              <a:rPr lang="en-US" dirty="0"/>
              <a:t>-</a:t>
            </a:r>
            <a:r>
              <a:rPr lang="en-US" dirty="0" err="1"/>
              <a:t>Ippracid</a:t>
            </a:r>
            <a:r>
              <a:rPr lang="en-US" dirty="0"/>
              <a:t> 20mg </a:t>
            </a:r>
            <a:r>
              <a:rPr lang="en-US" dirty="0" err="1"/>
              <a:t>pantoprazol</a:t>
            </a:r>
            <a:r>
              <a:rPr lang="en-US" dirty="0"/>
              <a:t>, 14 </a:t>
            </a:r>
            <a:r>
              <a:rPr lang="en-US" dirty="0" err="1"/>
              <a:t>stuks</a:t>
            </a:r>
            <a:r>
              <a:rPr lang="en-US" dirty="0"/>
              <a:t> (€10,45)</a:t>
            </a:r>
          </a:p>
          <a:p>
            <a:r>
              <a:rPr lang="en-US" dirty="0"/>
              <a:t>-Maalox Control 20mg </a:t>
            </a:r>
            <a:r>
              <a:rPr lang="en-US" dirty="0" err="1"/>
              <a:t>pantoprazol</a:t>
            </a:r>
            <a:r>
              <a:rPr lang="en-US" dirty="0"/>
              <a:t>, 14 </a:t>
            </a:r>
            <a:r>
              <a:rPr lang="en-US" dirty="0" err="1"/>
              <a:t>stuks</a:t>
            </a:r>
            <a:r>
              <a:rPr lang="en-US" dirty="0"/>
              <a:t> (€11,08)</a:t>
            </a:r>
          </a:p>
          <a:p>
            <a:r>
              <a:rPr lang="en-US" dirty="0"/>
              <a:t>-</a:t>
            </a:r>
            <a:r>
              <a:rPr lang="en-US" dirty="0" err="1"/>
              <a:t>Pantogastrix</a:t>
            </a:r>
            <a:r>
              <a:rPr lang="en-US" dirty="0"/>
              <a:t> 20mg </a:t>
            </a:r>
            <a:r>
              <a:rPr lang="en-US" dirty="0" err="1"/>
              <a:t>pantoprazol</a:t>
            </a:r>
            <a:r>
              <a:rPr lang="en-US" dirty="0"/>
              <a:t>, 14 </a:t>
            </a:r>
            <a:r>
              <a:rPr lang="en-US" dirty="0" err="1"/>
              <a:t>stuks</a:t>
            </a:r>
            <a:r>
              <a:rPr lang="en-US" dirty="0"/>
              <a:t> (€9,95)</a:t>
            </a:r>
          </a:p>
          <a:p>
            <a:r>
              <a:rPr lang="en-US" dirty="0"/>
              <a:t>-</a:t>
            </a:r>
            <a:r>
              <a:rPr lang="en-US" dirty="0" err="1"/>
              <a:t>Acidcare</a:t>
            </a:r>
            <a:r>
              <a:rPr lang="en-US" dirty="0"/>
              <a:t> 20mg </a:t>
            </a:r>
            <a:r>
              <a:rPr lang="en-US" dirty="0" err="1"/>
              <a:t>omeprazol</a:t>
            </a:r>
            <a:r>
              <a:rPr lang="en-US" dirty="0"/>
              <a:t>, 14 </a:t>
            </a:r>
            <a:r>
              <a:rPr lang="en-US" dirty="0" err="1"/>
              <a:t>stuks</a:t>
            </a:r>
            <a:r>
              <a:rPr lang="en-US" dirty="0"/>
              <a:t> (€14,51)</a:t>
            </a:r>
          </a:p>
          <a:p>
            <a:endParaRPr lang="en-US" dirty="0"/>
          </a:p>
          <a:p>
            <a:r>
              <a:rPr lang="en-US" dirty="0"/>
              <a:t>PPI op </a:t>
            </a:r>
            <a:r>
              <a:rPr lang="en-US" dirty="0" err="1"/>
              <a:t>voorschrift</a:t>
            </a:r>
            <a:r>
              <a:rPr lang="en-US" dirty="0"/>
              <a:t> (</a:t>
            </a:r>
            <a:r>
              <a:rPr lang="en-US" dirty="0" err="1"/>
              <a:t>terugbetaling</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Omeprazol</a:t>
            </a:r>
            <a:r>
              <a:rPr lang="en-US" dirty="0"/>
              <a:t> 20mg, 14 </a:t>
            </a:r>
            <a:r>
              <a:rPr lang="en-US" dirty="0" err="1"/>
              <a:t>stuks</a:t>
            </a:r>
            <a:r>
              <a:rPr lang="en-US" dirty="0"/>
              <a:t> (€2,43)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Omeprazol</a:t>
            </a:r>
            <a:r>
              <a:rPr lang="en-US" dirty="0"/>
              <a:t> 20mg, 100 </a:t>
            </a:r>
            <a:r>
              <a:rPr lang="en-US" dirty="0" err="1"/>
              <a:t>stuks</a:t>
            </a:r>
            <a:r>
              <a:rPr lang="en-US" dirty="0"/>
              <a:t> (€6,46)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Pantoprazol</a:t>
            </a:r>
            <a:r>
              <a:rPr lang="en-US" dirty="0"/>
              <a:t> 20mg, 14 </a:t>
            </a:r>
            <a:r>
              <a:rPr lang="en-US" dirty="0" err="1"/>
              <a:t>stuks</a:t>
            </a:r>
            <a:r>
              <a:rPr lang="en-US" dirty="0"/>
              <a:t> (€2,16)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Pantoprazol</a:t>
            </a:r>
            <a:r>
              <a:rPr lang="en-US" dirty="0"/>
              <a:t> 20mg, 100 </a:t>
            </a:r>
            <a:r>
              <a:rPr lang="en-US" dirty="0" err="1"/>
              <a:t>stuks</a:t>
            </a:r>
            <a:r>
              <a:rPr lang="en-US" dirty="0"/>
              <a:t> (€3,52)</a:t>
            </a:r>
          </a:p>
          <a:p>
            <a:endParaRPr lang="nl-BE" sz="1200" kern="1200" dirty="0">
              <a:solidFill>
                <a:schemeClr val="tx1"/>
              </a:solidFill>
              <a:effectLst/>
              <a:ea typeface="+mn-ea"/>
              <a:cs typeface="+mn-cs"/>
            </a:endParaRPr>
          </a:p>
        </p:txBody>
      </p:sp>
      <p:sp>
        <p:nvSpPr>
          <p:cNvPr id="4" name="Tijdelijke aanduiding voor dianummer 3">
            <a:extLst>
              <a:ext uri="{FF2B5EF4-FFF2-40B4-BE49-F238E27FC236}">
                <a16:creationId xmlns:a16="http://schemas.microsoft.com/office/drawing/2014/main" id="{7EA754BF-533E-4D98-B030-E5B57B61BB0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D78FC6-CE17-4259-A63C-DDFC12E048FC}"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6955941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712D9-FBB5-30F0-6512-D14C4D9644D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D61F2C7-2714-BDA1-6222-730294923C4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08D4446-A922-3CB2-5349-65ED8F2A6182}"/>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EE0C3573-A680-A49C-D873-31AF08970390}"/>
              </a:ext>
            </a:extLst>
          </p:cNvPr>
          <p:cNvSpPr>
            <a:spLocks noGrp="1"/>
          </p:cNvSpPr>
          <p:nvPr>
            <p:ph type="sldNum" sz="quarter" idx="5"/>
          </p:nvPr>
        </p:nvSpPr>
        <p:spPr/>
        <p:txBody>
          <a:bodyPr/>
          <a:lstStyle/>
          <a:p>
            <a:fld id="{CD73D816-6DC0-476D-928A-2724C32BD32D}" type="slidenum">
              <a:rPr lang="nl-BE" smtClean="0"/>
              <a:pPr/>
              <a:t>28</a:t>
            </a:fld>
            <a:endParaRPr lang="nl-BE"/>
          </a:p>
        </p:txBody>
      </p:sp>
    </p:spTree>
    <p:extLst>
      <p:ext uri="{BB962C8B-B14F-4D97-AF65-F5344CB8AC3E}">
        <p14:creationId xmlns:p14="http://schemas.microsoft.com/office/powerpoint/2010/main" val="15605259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34808-1E33-7F75-669B-9959D1D6DA6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D8AA1CE-0E45-F776-432B-A408AC7ABB7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DAC7692-03F0-E977-B540-BE5778DF7819}"/>
              </a:ext>
            </a:extLst>
          </p:cNvPr>
          <p:cNvSpPr>
            <a:spLocks noGrp="1"/>
          </p:cNvSpPr>
          <p:nvPr>
            <p:ph type="body" idx="1"/>
          </p:nvPr>
        </p:nvSpPr>
        <p:spPr/>
        <p:txBody>
          <a:bodyPr/>
          <a:lstStyle/>
          <a:p>
            <a:r>
              <a:rPr lang="nl-NL" dirty="0"/>
              <a:t>Goede communicatie met patiënt is essentieel</a:t>
            </a:r>
            <a:endParaRPr lang="nl-BE" dirty="0"/>
          </a:p>
        </p:txBody>
      </p:sp>
      <p:sp>
        <p:nvSpPr>
          <p:cNvPr id="4" name="Tijdelijke aanduiding voor dianummer 3">
            <a:extLst>
              <a:ext uri="{FF2B5EF4-FFF2-40B4-BE49-F238E27FC236}">
                <a16:creationId xmlns:a16="http://schemas.microsoft.com/office/drawing/2014/main" id="{36D53F0C-233B-38A9-3214-A9DD14DA9170}"/>
              </a:ext>
            </a:extLst>
          </p:cNvPr>
          <p:cNvSpPr>
            <a:spLocks noGrp="1"/>
          </p:cNvSpPr>
          <p:nvPr>
            <p:ph type="sldNum" sz="quarter" idx="5"/>
          </p:nvPr>
        </p:nvSpPr>
        <p:spPr/>
        <p:txBody>
          <a:bodyPr/>
          <a:lstStyle/>
          <a:p>
            <a:fld id="{A5D78FC6-CE17-4259-A63C-DDFC12E048FC}" type="slidenum">
              <a:rPr lang="en-US" smtClean="0"/>
              <a:pPr/>
              <a:t>29</a:t>
            </a:fld>
            <a:endParaRPr lang="en-US"/>
          </a:p>
        </p:txBody>
      </p:sp>
    </p:spTree>
    <p:extLst>
      <p:ext uri="{BB962C8B-B14F-4D97-AF65-F5344CB8AC3E}">
        <p14:creationId xmlns:p14="http://schemas.microsoft.com/office/powerpoint/2010/main" val="4582820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CF19E-9F41-4070-B26D-DD4011AA950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0742C2A-32A7-4AF0-FC19-9CE2F1393D1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0421681-355C-34F2-F8E1-0015987898F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kern="100" dirty="0">
                <a:effectLst/>
                <a:latin typeface="Calibri" panose="020F0502020204030204" pitchFamily="34" charset="0"/>
                <a:ea typeface="Calibri" panose="020F0502020204030204" pitchFamily="34" charset="0"/>
                <a:cs typeface="Times New Roman" panose="02020603050405020304" pitchFamily="18" charset="0"/>
              </a:rPr>
              <a:t>Neen, refluxklachten zijn geen indicatie voor chronisch gebruik van een PPI. Daarnaast is de dosering van 40mg hoger dan de normdosering van 20mg.</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ea typeface="Calibri"/>
              <a:cs typeface="Calibri"/>
            </a:endParaRPr>
          </a:p>
        </p:txBody>
      </p:sp>
      <p:sp>
        <p:nvSpPr>
          <p:cNvPr id="4" name="Tijdelijke aanduiding voor dianummer 3">
            <a:extLst>
              <a:ext uri="{FF2B5EF4-FFF2-40B4-BE49-F238E27FC236}">
                <a16:creationId xmlns:a16="http://schemas.microsoft.com/office/drawing/2014/main" id="{4B1D9542-5A6D-E8A9-A25E-18DD5CBF0798}"/>
              </a:ext>
            </a:extLst>
          </p:cNvPr>
          <p:cNvSpPr>
            <a:spLocks noGrp="1"/>
          </p:cNvSpPr>
          <p:nvPr>
            <p:ph type="sldNum" sz="quarter" idx="5"/>
          </p:nvPr>
        </p:nvSpPr>
        <p:spPr/>
        <p:txBody>
          <a:bodyPr/>
          <a:lstStyle/>
          <a:p>
            <a:fld id="{CD73D816-6DC0-476D-928A-2724C32BD32D}" type="slidenum">
              <a:rPr lang="nl-BE" smtClean="0"/>
              <a:pPr/>
              <a:t>30</a:t>
            </a:fld>
            <a:endParaRPr lang="nl-BE"/>
          </a:p>
        </p:txBody>
      </p:sp>
    </p:spTree>
    <p:extLst>
      <p:ext uri="{BB962C8B-B14F-4D97-AF65-F5344CB8AC3E}">
        <p14:creationId xmlns:p14="http://schemas.microsoft.com/office/powerpoint/2010/main" val="2443313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CD73D816-6DC0-476D-928A-2724C32BD32D}" type="slidenum">
              <a:rPr lang="nl-BE" smtClean="0"/>
              <a:pPr/>
              <a:t>3</a:t>
            </a:fld>
            <a:endParaRPr lang="nl-BE"/>
          </a:p>
        </p:txBody>
      </p:sp>
    </p:spTree>
    <p:extLst>
      <p:ext uri="{BB962C8B-B14F-4D97-AF65-F5344CB8AC3E}">
        <p14:creationId xmlns:p14="http://schemas.microsoft.com/office/powerpoint/2010/main" val="27862782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FD6A0-DA8C-DF3A-6A71-E75F972B48F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DAAC8BC-8B8E-846F-6DFF-C96193E09A9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130201C-4DF8-FA28-0AA4-025D5EC0C11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kern="100" dirty="0" err="1">
                <a:effectLst/>
                <a:latin typeface="Calibri" panose="020F0502020204030204" pitchFamily="34" charset="0"/>
                <a:ea typeface="Calibri" panose="020F0502020204030204" pitchFamily="34" charset="0"/>
                <a:cs typeface="Times New Roman" panose="02020603050405020304" pitchFamily="18" charset="0"/>
              </a:rPr>
              <a:t>Rebound-effect</a:t>
            </a:r>
            <a:r>
              <a:rPr lang="nl-NL" sz="1200" i="1" kern="100" dirty="0">
                <a:effectLst/>
                <a:latin typeface="Calibri" panose="020F0502020204030204" pitchFamily="34" charset="0"/>
                <a:ea typeface="Calibri" panose="020F0502020204030204" pitchFamily="34" charset="0"/>
                <a:cs typeface="Times New Roman" panose="02020603050405020304" pitchFamily="18" charset="0"/>
              </a:rPr>
              <a:t>. Dit fenomeen komt voor bij ongeveer 50% van de chronische PPI-gebruikers wanneer ze de medicatie stoppen. Het zijn tijdelijke klachten van zuurbranden, zure oprispingen en dyspepsie die stoppen 2-4 weken na de stop van het PPI. Door de PPI af te bouwen kan je het </a:t>
            </a:r>
            <a:r>
              <a:rPr lang="nl-NL" sz="1200" i="1" kern="100" dirty="0" err="1">
                <a:effectLst/>
                <a:latin typeface="Calibri" panose="020F0502020204030204" pitchFamily="34" charset="0"/>
                <a:ea typeface="Calibri" panose="020F0502020204030204" pitchFamily="34" charset="0"/>
                <a:cs typeface="Times New Roman" panose="02020603050405020304" pitchFamily="18" charset="0"/>
              </a:rPr>
              <a:t>rebound-effect</a:t>
            </a:r>
            <a:r>
              <a:rPr lang="nl-NL" sz="1200" i="1" kern="100" dirty="0">
                <a:effectLst/>
                <a:latin typeface="Calibri" panose="020F0502020204030204" pitchFamily="34" charset="0"/>
                <a:ea typeface="Calibri" panose="020F0502020204030204" pitchFamily="34" charset="0"/>
                <a:cs typeface="Times New Roman" panose="02020603050405020304" pitchFamily="18" charset="0"/>
              </a:rPr>
              <a:t> deels voorkomen. Ook kan er tijdelijk antacidum toegevoegd worden als de klachten tijdens afbouw te sterk zijn. </a:t>
            </a:r>
            <a:endParaRPr lang="nl-BE"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ea typeface="Calibri"/>
              <a:cs typeface="Calibri"/>
            </a:endParaRPr>
          </a:p>
        </p:txBody>
      </p:sp>
      <p:sp>
        <p:nvSpPr>
          <p:cNvPr id="4" name="Tijdelijke aanduiding voor dianummer 3">
            <a:extLst>
              <a:ext uri="{FF2B5EF4-FFF2-40B4-BE49-F238E27FC236}">
                <a16:creationId xmlns:a16="http://schemas.microsoft.com/office/drawing/2014/main" id="{606A75D0-B109-DB8D-0D77-D14507BE4065}"/>
              </a:ext>
            </a:extLst>
          </p:cNvPr>
          <p:cNvSpPr>
            <a:spLocks noGrp="1"/>
          </p:cNvSpPr>
          <p:nvPr>
            <p:ph type="sldNum" sz="quarter" idx="5"/>
          </p:nvPr>
        </p:nvSpPr>
        <p:spPr/>
        <p:txBody>
          <a:bodyPr/>
          <a:lstStyle/>
          <a:p>
            <a:fld id="{CD73D816-6DC0-476D-928A-2724C32BD32D}" type="slidenum">
              <a:rPr lang="nl-BE" smtClean="0"/>
              <a:pPr/>
              <a:t>33</a:t>
            </a:fld>
            <a:endParaRPr lang="nl-BE"/>
          </a:p>
        </p:txBody>
      </p:sp>
    </p:spTree>
    <p:extLst>
      <p:ext uri="{BB962C8B-B14F-4D97-AF65-F5344CB8AC3E}">
        <p14:creationId xmlns:p14="http://schemas.microsoft.com/office/powerpoint/2010/main" val="21239614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Mogelijk mechanisme: </a:t>
            </a:r>
            <a:r>
              <a:rPr lang="nl-NL" dirty="0" err="1"/>
              <a:t>hypergastrinaemie</a:t>
            </a:r>
            <a:r>
              <a:rPr lang="nl-NL" dirty="0"/>
              <a:t> en ECL cel hypertrofie</a:t>
            </a:r>
          </a:p>
          <a:p>
            <a:endParaRPr lang="nl-NL" dirty="0"/>
          </a:p>
          <a:p>
            <a:r>
              <a:rPr lang="nl-BE" b="0" i="0" dirty="0" err="1">
                <a:solidFill>
                  <a:srgbClr val="212121"/>
                </a:solidFill>
                <a:effectLst/>
                <a:latin typeface="BlinkMacSystemFont"/>
              </a:rPr>
              <a:t>Namikawa</a:t>
            </a:r>
            <a:r>
              <a:rPr lang="nl-BE" b="0" i="0" dirty="0">
                <a:solidFill>
                  <a:srgbClr val="212121"/>
                </a:solidFill>
                <a:effectLst/>
                <a:latin typeface="BlinkMacSystemFont"/>
              </a:rPr>
              <a:t> K. Rebound Acid </a:t>
            </a:r>
            <a:r>
              <a:rPr lang="nl-BE" b="0" i="0" dirty="0" err="1">
                <a:solidFill>
                  <a:srgbClr val="212121"/>
                </a:solidFill>
                <a:effectLst/>
                <a:latin typeface="BlinkMacSystemFont"/>
              </a:rPr>
              <a:t>Hypersecretion</a:t>
            </a:r>
            <a:r>
              <a:rPr lang="nl-BE" b="0" i="0" dirty="0">
                <a:solidFill>
                  <a:srgbClr val="212121"/>
                </a:solidFill>
                <a:effectLst/>
                <a:latin typeface="BlinkMacSystemFont"/>
              </a:rPr>
              <a:t> </a:t>
            </a:r>
            <a:r>
              <a:rPr lang="nl-BE" b="0" i="0" dirty="0" err="1">
                <a:solidFill>
                  <a:srgbClr val="212121"/>
                </a:solidFill>
                <a:effectLst/>
                <a:latin typeface="BlinkMacSystemFont"/>
              </a:rPr>
              <a:t>after</a:t>
            </a:r>
            <a:r>
              <a:rPr lang="nl-BE" b="0" i="0" dirty="0">
                <a:solidFill>
                  <a:srgbClr val="212121"/>
                </a:solidFill>
                <a:effectLst/>
                <a:latin typeface="BlinkMacSystemFont"/>
              </a:rPr>
              <a:t> Withdrawal of Long-Term Proton Pump Inhibitor (PPI) Treatment-Are </a:t>
            </a:r>
            <a:r>
              <a:rPr lang="nl-BE" b="0" i="0" dirty="0" err="1">
                <a:solidFill>
                  <a:srgbClr val="212121"/>
                </a:solidFill>
                <a:effectLst/>
                <a:latin typeface="BlinkMacSystemFont"/>
              </a:rPr>
              <a:t>PPIs</a:t>
            </a:r>
            <a:r>
              <a:rPr lang="nl-BE" b="0" i="0" dirty="0">
                <a:solidFill>
                  <a:srgbClr val="212121"/>
                </a:solidFill>
                <a:effectLst/>
                <a:latin typeface="BlinkMacSystemFont"/>
              </a:rPr>
              <a:t> </a:t>
            </a:r>
            <a:r>
              <a:rPr lang="nl-BE" b="0" i="0" dirty="0" err="1">
                <a:solidFill>
                  <a:srgbClr val="212121"/>
                </a:solidFill>
                <a:effectLst/>
                <a:latin typeface="BlinkMacSystemFont"/>
              </a:rPr>
              <a:t>Addictive</a:t>
            </a:r>
            <a:r>
              <a:rPr lang="nl-BE" b="0" i="0" dirty="0">
                <a:solidFill>
                  <a:srgbClr val="212121"/>
                </a:solidFill>
                <a:effectLst/>
                <a:latin typeface="BlinkMacSystemFont"/>
              </a:rPr>
              <a:t>? Int J Mol </a:t>
            </a:r>
            <a:r>
              <a:rPr lang="nl-BE" b="0" i="0" dirty="0" err="1">
                <a:solidFill>
                  <a:srgbClr val="212121"/>
                </a:solidFill>
                <a:effectLst/>
                <a:latin typeface="BlinkMacSystemFont"/>
              </a:rPr>
              <a:t>Sci</a:t>
            </a:r>
            <a:r>
              <a:rPr lang="nl-BE" b="0" i="0" dirty="0">
                <a:solidFill>
                  <a:srgbClr val="212121"/>
                </a:solidFill>
                <a:effectLst/>
                <a:latin typeface="BlinkMacSystemFont"/>
              </a:rPr>
              <a:t>. 2024 May 17;25(10):5459.</a:t>
            </a:r>
            <a:endParaRPr lang="nl-BE" dirty="0"/>
          </a:p>
        </p:txBody>
      </p:sp>
      <p:sp>
        <p:nvSpPr>
          <p:cNvPr id="4" name="Tijdelijke aanduiding voor dianummer 3"/>
          <p:cNvSpPr>
            <a:spLocks noGrp="1"/>
          </p:cNvSpPr>
          <p:nvPr>
            <p:ph type="sldNum" sz="quarter" idx="5"/>
          </p:nvPr>
        </p:nvSpPr>
        <p:spPr/>
        <p:txBody>
          <a:bodyPr/>
          <a:lstStyle/>
          <a:p>
            <a:fld id="{A5D78FC6-CE17-4259-A63C-DDFC12E048FC}" type="slidenum">
              <a:rPr lang="en-US" smtClean="0"/>
              <a:pPr/>
              <a:t>34</a:t>
            </a:fld>
            <a:endParaRPr lang="en-US"/>
          </a:p>
        </p:txBody>
      </p:sp>
    </p:spTree>
    <p:extLst>
      <p:ext uri="{BB962C8B-B14F-4D97-AF65-F5344CB8AC3E}">
        <p14:creationId xmlns:p14="http://schemas.microsoft.com/office/powerpoint/2010/main" val="26802777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E331C-DC1C-F5C4-FC2D-4E9A98B766E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CDE74E8-BAFF-3E6A-E9A0-8892FD62693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4615448-3A8B-A526-92A0-C199EF94E40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Er </a:t>
            </a:r>
            <a:r>
              <a:rPr lang="en-US" dirty="0" err="1">
                <a:ea typeface="Calibri"/>
                <a:cs typeface="Calibri"/>
              </a:rPr>
              <a:t>zijn</a:t>
            </a:r>
            <a:r>
              <a:rPr lang="en-US" dirty="0">
                <a:ea typeface="Calibri"/>
                <a:cs typeface="Calibri"/>
              </a:rPr>
              <a:t> </a:t>
            </a:r>
            <a:r>
              <a:rPr lang="nl-NL" sz="1200" kern="1200" dirty="0">
                <a:solidFill>
                  <a:schemeClr val="tx1"/>
                </a:solidFill>
                <a:latin typeface="Segoe UI" panose="020B0502040204020203" pitchFamily="34" charset="0"/>
                <a:ea typeface="Calibri"/>
                <a:cs typeface="Calibri"/>
              </a:rPr>
              <a:t>geen/weinig afbouwschema’s goed beschreven en onderzocht. Doorgaans halveert men telkens de dosis van het PPI tot de halve standaarddosis. Vervolgens kan de patiënt stoppen. De duur van de stappen verschillen van 1-3 weken per stap.</a:t>
            </a:r>
            <a:endParaRPr lang="nl-BE" sz="1200" kern="1200" dirty="0">
              <a:solidFill>
                <a:schemeClr val="tx1"/>
              </a:solidFill>
              <a:latin typeface="Segoe UI" panose="020B0502040204020203" pitchFamily="34" charset="0"/>
              <a:ea typeface="Calibri"/>
              <a:cs typeface="Calibri"/>
            </a:endParaRPr>
          </a:p>
          <a:p>
            <a:endParaRPr lang="en-US" dirty="0">
              <a:ea typeface="Calibri"/>
              <a:cs typeface="Calibri"/>
            </a:endParaRPr>
          </a:p>
        </p:txBody>
      </p:sp>
      <p:sp>
        <p:nvSpPr>
          <p:cNvPr id="4" name="Tijdelijke aanduiding voor dianummer 3">
            <a:extLst>
              <a:ext uri="{FF2B5EF4-FFF2-40B4-BE49-F238E27FC236}">
                <a16:creationId xmlns:a16="http://schemas.microsoft.com/office/drawing/2014/main" id="{26BDE966-2576-AF55-0F40-98735322176B}"/>
              </a:ext>
            </a:extLst>
          </p:cNvPr>
          <p:cNvSpPr>
            <a:spLocks noGrp="1"/>
          </p:cNvSpPr>
          <p:nvPr>
            <p:ph type="sldNum" sz="quarter" idx="5"/>
          </p:nvPr>
        </p:nvSpPr>
        <p:spPr/>
        <p:txBody>
          <a:bodyPr/>
          <a:lstStyle/>
          <a:p>
            <a:fld id="{CD73D816-6DC0-476D-928A-2724C32BD32D}" type="slidenum">
              <a:rPr lang="nl-BE" smtClean="0"/>
              <a:pPr/>
              <a:t>35</a:t>
            </a:fld>
            <a:endParaRPr lang="nl-BE"/>
          </a:p>
        </p:txBody>
      </p:sp>
    </p:spTree>
    <p:extLst>
      <p:ext uri="{BB962C8B-B14F-4D97-AF65-F5344CB8AC3E}">
        <p14:creationId xmlns:p14="http://schemas.microsoft.com/office/powerpoint/2010/main" val="28655201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Standaard</a:t>
            </a:r>
            <a:r>
              <a:rPr lang="en-US" dirty="0"/>
              <a:t> </a:t>
            </a:r>
            <a:r>
              <a:rPr lang="en-US" dirty="0" err="1"/>
              <a:t>afbouwschema</a:t>
            </a:r>
            <a:r>
              <a:rPr lang="en-US" dirty="0"/>
              <a:t> </a:t>
            </a:r>
            <a:r>
              <a:rPr lang="en-US" dirty="0" err="1"/>
              <a:t>geen</a:t>
            </a:r>
            <a:r>
              <a:rPr lang="en-US" dirty="0"/>
              <a:t> </a:t>
            </a:r>
            <a:r>
              <a:rPr lang="en-US" dirty="0" err="1"/>
              <a:t>goede</a:t>
            </a:r>
            <a:r>
              <a:rPr lang="en-US" dirty="0"/>
              <a:t> </a:t>
            </a:r>
            <a:r>
              <a:rPr lang="en-US" dirty="0" err="1"/>
              <a:t>wetenschappelijke</a:t>
            </a:r>
            <a:r>
              <a:rPr lang="en-US" dirty="0"/>
              <a:t> </a:t>
            </a:r>
            <a:r>
              <a:rPr lang="en-US" dirty="0" err="1"/>
              <a:t>onderbouwing</a:t>
            </a:r>
            <a:endParaRPr lang="en-US" dirty="0"/>
          </a:p>
          <a:p>
            <a:endParaRPr lang="en-US" dirty="0"/>
          </a:p>
          <a:p>
            <a:r>
              <a:rPr lang="nl-NL" dirty="0"/>
              <a:t>Het advies om in het kader van afbouwen een PPI om de dag te gebruiken wordt verlaten omdat de werkingsduur van een PPI ongeveer 1,5 dag is en het middel in de loop van de tweede dag uitgewerkt kan raken, waardoor reboundklachten kunnen optreden.</a:t>
            </a:r>
            <a:endParaRPr lang="en-US" dirty="0"/>
          </a:p>
          <a:p>
            <a:endParaRPr lang="nl-BE" dirty="0"/>
          </a:p>
          <a:p>
            <a:pPr marL="0" marR="0" lvl="0" indent="0" algn="l" defTabSz="914400" rtl="0" eaLnBrk="1" fontAlgn="auto" latinLnBrk="0" hangingPunct="1">
              <a:lnSpc>
                <a:spcPct val="100000"/>
              </a:lnSpc>
              <a:spcBef>
                <a:spcPts val="0"/>
              </a:spcBef>
              <a:spcAft>
                <a:spcPts val="0"/>
              </a:spcAft>
              <a:buClrTx/>
              <a:buSzTx/>
              <a:buFontTx/>
              <a:buNone/>
              <a:tabLst/>
              <a:defRPr/>
            </a:pPr>
            <a:r>
              <a:rPr lang="nl-BE" dirty="0"/>
              <a:t>Folder Riziv: </a:t>
            </a:r>
            <a:r>
              <a:rPr lang="nl-NL" dirty="0"/>
              <a:t>Goed gebruik van de protonpompinhibitoren (</a:t>
            </a:r>
            <a:r>
              <a:rPr lang="nl-NL" dirty="0" err="1"/>
              <a:t>PPI´s</a:t>
            </a:r>
            <a:r>
              <a:rPr lang="nl-NL" dirty="0"/>
              <a:t>) bij maagklachten: aanbevelingen voor de patiënt</a:t>
            </a:r>
          </a:p>
          <a:p>
            <a:endParaRPr lang="nl-BE" dirty="0"/>
          </a:p>
          <a:p>
            <a:r>
              <a:rPr lang="en-US" b="0" i="0" dirty="0">
                <a:solidFill>
                  <a:srgbClr val="67737A"/>
                </a:solidFill>
                <a:effectLst/>
                <a:latin typeface="arial" panose="020B0604020202020204" pitchFamily="34" charset="0"/>
              </a:rPr>
              <a:t>The current recommended strategy is to gradually decrease PPI use, but up to now it has not been shown which would be the best strategy to overcome this period of increased acid secretion and symptoms has not been established.</a:t>
            </a:r>
            <a:endParaRPr lang="nl-BE" dirty="0"/>
          </a:p>
          <a:p>
            <a:endParaRPr lang="nl-BE" dirty="0"/>
          </a:p>
          <a:p>
            <a:r>
              <a:rPr lang="nl-BE" dirty="0"/>
              <a:t>PEPPER-studie:</a:t>
            </a:r>
          </a:p>
          <a:p>
            <a:pPr algn="l"/>
            <a:r>
              <a:rPr lang="nl-NL" b="0" i="0" dirty="0">
                <a:solidFill>
                  <a:srgbClr val="888888"/>
                </a:solidFill>
                <a:effectLst/>
                <a:latin typeface="Raleway Flex"/>
              </a:rPr>
              <a:t>In de PEPPER-studie zullen twee verschillende strategieën worden geëvalueerd om het onnodige gebruik van </a:t>
            </a:r>
            <a:r>
              <a:rPr lang="nl-NL" b="0" i="0" dirty="0" err="1">
                <a:solidFill>
                  <a:srgbClr val="888888"/>
                </a:solidFill>
                <a:effectLst/>
                <a:latin typeface="Raleway Flex"/>
              </a:rPr>
              <a:t>PPIs</a:t>
            </a:r>
            <a:r>
              <a:rPr lang="nl-NL" b="0" i="0" dirty="0">
                <a:solidFill>
                  <a:srgbClr val="888888"/>
                </a:solidFill>
                <a:effectLst/>
                <a:latin typeface="Raleway Flex"/>
              </a:rPr>
              <a:t> te stoppen rekening houdend met het rebound effect. </a:t>
            </a:r>
          </a:p>
          <a:p>
            <a:pPr algn="l"/>
            <a:r>
              <a:rPr lang="nl-NL" b="0" i="0" dirty="0">
                <a:solidFill>
                  <a:srgbClr val="888888"/>
                </a:solidFill>
                <a:effectLst/>
                <a:latin typeface="Raleway Flex"/>
              </a:rPr>
              <a:t>De onderzochte strategieën zijn </a:t>
            </a:r>
          </a:p>
          <a:p>
            <a:pPr algn="l">
              <a:buFont typeface="+mj-lt"/>
              <a:buAutoNum type="arabicPeriod"/>
            </a:pPr>
            <a:r>
              <a:rPr lang="nl-NL" b="0" i="0" dirty="0">
                <a:solidFill>
                  <a:srgbClr val="888888"/>
                </a:solidFill>
                <a:effectLst/>
                <a:latin typeface="Raleway Flex"/>
              </a:rPr>
              <a:t>Een periode van </a:t>
            </a:r>
            <a:r>
              <a:rPr lang="nl-NL" b="0" i="0" dirty="0" err="1">
                <a:solidFill>
                  <a:srgbClr val="888888"/>
                </a:solidFill>
                <a:effectLst/>
                <a:latin typeface="Raleway Flex"/>
              </a:rPr>
              <a:t>PPIs</a:t>
            </a:r>
            <a:r>
              <a:rPr lang="nl-NL" b="0" i="0" dirty="0">
                <a:solidFill>
                  <a:srgbClr val="888888"/>
                </a:solidFill>
                <a:effectLst/>
                <a:latin typeface="Raleway Flex"/>
              </a:rPr>
              <a:t> on-</a:t>
            </a:r>
            <a:r>
              <a:rPr lang="nl-NL" b="0" i="0" dirty="0" err="1">
                <a:solidFill>
                  <a:srgbClr val="888888"/>
                </a:solidFill>
                <a:effectLst/>
                <a:latin typeface="Raleway Flex"/>
              </a:rPr>
              <a:t>demand</a:t>
            </a:r>
            <a:r>
              <a:rPr lang="nl-NL" b="0" i="0" dirty="0">
                <a:solidFill>
                  <a:srgbClr val="888888"/>
                </a:solidFill>
                <a:effectLst/>
                <a:latin typeface="Raleway Flex"/>
              </a:rPr>
              <a:t> (i.e. niet dagelijks) alvorens te stoppen</a:t>
            </a:r>
          </a:p>
          <a:p>
            <a:pPr algn="l">
              <a:buFont typeface="+mj-lt"/>
              <a:buAutoNum type="arabicPeriod"/>
            </a:pPr>
            <a:r>
              <a:rPr lang="nl-NL" b="0" i="0" dirty="0">
                <a:solidFill>
                  <a:srgbClr val="888888"/>
                </a:solidFill>
                <a:effectLst/>
                <a:latin typeface="Raleway Flex"/>
              </a:rPr>
              <a:t>Het gebruik van alternatieve medicatie om maagzuur en reflux te behandelen (</a:t>
            </a:r>
            <a:r>
              <a:rPr lang="nl-NL" b="0" i="0" dirty="0" err="1">
                <a:solidFill>
                  <a:srgbClr val="888888"/>
                </a:solidFill>
                <a:effectLst/>
                <a:latin typeface="Raleway Flex"/>
              </a:rPr>
              <a:t>zuurneutraliserende</a:t>
            </a:r>
            <a:r>
              <a:rPr lang="nl-NL" b="0" i="0" dirty="0">
                <a:solidFill>
                  <a:srgbClr val="888888"/>
                </a:solidFill>
                <a:effectLst/>
                <a:latin typeface="Raleway Flex"/>
              </a:rPr>
              <a:t> medicatie, zogenaamde </a:t>
            </a:r>
            <a:r>
              <a:rPr lang="nl-NL" b="0" i="0" dirty="0" err="1">
                <a:solidFill>
                  <a:srgbClr val="888888"/>
                </a:solidFill>
                <a:effectLst/>
                <a:latin typeface="Raleway Flex"/>
              </a:rPr>
              <a:t>alginaten</a:t>
            </a:r>
            <a:r>
              <a:rPr lang="nl-NL" b="0" i="0" dirty="0">
                <a:solidFill>
                  <a:srgbClr val="888888"/>
                </a:solidFill>
                <a:effectLst/>
                <a:latin typeface="Raleway Flex"/>
              </a:rPr>
              <a:t>).</a:t>
            </a:r>
          </a:p>
          <a:p>
            <a:pPr algn="l">
              <a:buFont typeface="+mj-lt"/>
              <a:buAutoNum type="arabicPeriod"/>
            </a:pPr>
            <a:endParaRPr lang="nl-NL" b="0" i="0" dirty="0">
              <a:solidFill>
                <a:srgbClr val="888888"/>
              </a:solidFill>
              <a:effectLst/>
              <a:latin typeface="Raleway Flex"/>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nl-NL" b="0" i="0" dirty="0" err="1">
                <a:solidFill>
                  <a:srgbClr val="333333"/>
                </a:solidFill>
                <a:effectLst/>
                <a:highlight>
                  <a:srgbClr val="F5F5F5"/>
                </a:highlight>
                <a:latin typeface="Effra"/>
              </a:rPr>
              <a:t>Patiëntenfolder</a:t>
            </a:r>
            <a:r>
              <a:rPr lang="nl-NL" b="0" i="0" dirty="0">
                <a:solidFill>
                  <a:srgbClr val="333333"/>
                </a:solidFill>
                <a:effectLst/>
                <a:highlight>
                  <a:srgbClr val="F5F5F5"/>
                </a:highlight>
                <a:latin typeface="Effra"/>
              </a:rPr>
              <a:t> RIZIV</a:t>
            </a:r>
          </a:p>
          <a:p>
            <a:pPr algn="l">
              <a:buFont typeface="+mj-lt"/>
              <a:buNone/>
            </a:pPr>
            <a:endParaRPr lang="nl-NL" b="0" i="0" dirty="0">
              <a:solidFill>
                <a:srgbClr val="888888"/>
              </a:solidFill>
              <a:effectLst/>
              <a:latin typeface="Raleway Flex"/>
            </a:endParaRPr>
          </a:p>
          <a:p>
            <a:endParaRPr lang="nl-BE" dirty="0"/>
          </a:p>
        </p:txBody>
      </p:sp>
      <p:sp>
        <p:nvSpPr>
          <p:cNvPr id="4" name="Tijdelijke aanduiding voor dianummer 3"/>
          <p:cNvSpPr>
            <a:spLocks noGrp="1"/>
          </p:cNvSpPr>
          <p:nvPr>
            <p:ph type="sldNum" sz="quarter" idx="5"/>
          </p:nvPr>
        </p:nvSpPr>
        <p:spPr/>
        <p:txBody>
          <a:bodyPr/>
          <a:lstStyle/>
          <a:p>
            <a:fld id="{A5D78FC6-CE17-4259-A63C-DDFC12E048FC}" type="slidenum">
              <a:rPr lang="en-US" smtClean="0"/>
              <a:pPr/>
              <a:t>36</a:t>
            </a:fld>
            <a:endParaRPr lang="en-US"/>
          </a:p>
        </p:txBody>
      </p:sp>
    </p:spTree>
    <p:extLst>
      <p:ext uri="{BB962C8B-B14F-4D97-AF65-F5344CB8AC3E}">
        <p14:creationId xmlns:p14="http://schemas.microsoft.com/office/powerpoint/2010/main" val="40340351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3C232-37AA-8ADC-565E-E8AA83DD7A5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ABF814A-D744-5D97-D961-DF456D6A2C0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D5AAB34-D393-3FF2-B734-0E8FECE95FD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Er </a:t>
            </a:r>
            <a:r>
              <a:rPr lang="en-US" dirty="0" err="1">
                <a:ea typeface="Calibri"/>
                <a:cs typeface="Calibri"/>
              </a:rPr>
              <a:t>zijn</a:t>
            </a:r>
            <a:r>
              <a:rPr lang="en-US" dirty="0">
                <a:ea typeface="Calibri"/>
                <a:cs typeface="Calibri"/>
              </a:rPr>
              <a:t> </a:t>
            </a:r>
            <a:r>
              <a:rPr lang="nl-NL" sz="1200" kern="1200" dirty="0">
                <a:solidFill>
                  <a:schemeClr val="tx1"/>
                </a:solidFill>
                <a:latin typeface="Segoe UI" panose="020B0502040204020203" pitchFamily="34" charset="0"/>
                <a:ea typeface="Calibri"/>
                <a:cs typeface="Calibri"/>
              </a:rPr>
              <a:t>geen/weinig afbouwschema’s goed beschreven en onderzocht. Doorgaans halveert men telkens de dosis van het PPI tot de halve standaarddosis. Vervolgens kan de patiënt stoppen. De duur van de stappen verschillen van 1-3 weken per stap.</a:t>
            </a:r>
            <a:endParaRPr lang="nl-BE" sz="1200" kern="1200" dirty="0">
              <a:solidFill>
                <a:schemeClr val="tx1"/>
              </a:solidFill>
              <a:latin typeface="Segoe UI" panose="020B0502040204020203" pitchFamily="34" charset="0"/>
              <a:ea typeface="Calibri"/>
              <a:cs typeface="Calibri"/>
            </a:endParaRPr>
          </a:p>
          <a:p>
            <a:endParaRPr lang="en-US" dirty="0">
              <a:ea typeface="Calibri"/>
              <a:cs typeface="Calibri"/>
            </a:endParaRPr>
          </a:p>
        </p:txBody>
      </p:sp>
      <p:sp>
        <p:nvSpPr>
          <p:cNvPr id="4" name="Tijdelijke aanduiding voor dianummer 3">
            <a:extLst>
              <a:ext uri="{FF2B5EF4-FFF2-40B4-BE49-F238E27FC236}">
                <a16:creationId xmlns:a16="http://schemas.microsoft.com/office/drawing/2014/main" id="{1B8C9506-F9B9-9E91-C9C1-BA9B2C1AC14C}"/>
              </a:ext>
            </a:extLst>
          </p:cNvPr>
          <p:cNvSpPr>
            <a:spLocks noGrp="1"/>
          </p:cNvSpPr>
          <p:nvPr>
            <p:ph type="sldNum" sz="quarter" idx="5"/>
          </p:nvPr>
        </p:nvSpPr>
        <p:spPr/>
        <p:txBody>
          <a:bodyPr/>
          <a:lstStyle/>
          <a:p>
            <a:fld id="{CD73D816-6DC0-476D-928A-2724C32BD32D}" type="slidenum">
              <a:rPr lang="nl-BE" smtClean="0"/>
              <a:pPr/>
              <a:t>37</a:t>
            </a:fld>
            <a:endParaRPr lang="nl-BE"/>
          </a:p>
        </p:txBody>
      </p:sp>
    </p:spTree>
    <p:extLst>
      <p:ext uri="{BB962C8B-B14F-4D97-AF65-F5344CB8AC3E}">
        <p14:creationId xmlns:p14="http://schemas.microsoft.com/office/powerpoint/2010/main" val="6084999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2FA701-D6AF-2DCA-3E25-CA148B32D11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D810F03-1308-94F5-FFBC-23E7E0E3674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8037B3F-D151-1D16-42AB-57D4E5440A76}"/>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E4279569-F078-D153-84AC-CCDCABF8B2DB}"/>
              </a:ext>
            </a:extLst>
          </p:cNvPr>
          <p:cNvSpPr>
            <a:spLocks noGrp="1"/>
          </p:cNvSpPr>
          <p:nvPr>
            <p:ph type="sldNum" sz="quarter" idx="5"/>
          </p:nvPr>
        </p:nvSpPr>
        <p:spPr/>
        <p:txBody>
          <a:bodyPr/>
          <a:lstStyle/>
          <a:p>
            <a:fld id="{A5D78FC6-CE17-4259-A63C-DDFC12E048FC}" type="slidenum">
              <a:rPr lang="en-US" smtClean="0"/>
              <a:pPr/>
              <a:t>40</a:t>
            </a:fld>
            <a:endParaRPr lang="en-US"/>
          </a:p>
        </p:txBody>
      </p:sp>
    </p:spTree>
    <p:extLst>
      <p:ext uri="{BB962C8B-B14F-4D97-AF65-F5344CB8AC3E}">
        <p14:creationId xmlns:p14="http://schemas.microsoft.com/office/powerpoint/2010/main" val="27218993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00B23-CA68-BBA7-A78D-3ABE77AE239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028C10B-9617-ABF9-57F4-A06093A49C2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B2E7CC7-0F4E-D44A-0B70-21ADFCE05BB4}"/>
              </a:ext>
            </a:extLst>
          </p:cNvPr>
          <p:cNvSpPr>
            <a:spLocks noGrp="1"/>
          </p:cNvSpPr>
          <p:nvPr>
            <p:ph type="body" idx="1"/>
          </p:nvPr>
        </p:nvSpPr>
        <p:spPr/>
        <p:txBody>
          <a:bodyPr/>
          <a:lstStyle/>
          <a:p>
            <a:endParaRPr lang="en-US" dirty="0">
              <a:ea typeface="Calibri"/>
              <a:cs typeface="Calibri"/>
            </a:endParaRPr>
          </a:p>
        </p:txBody>
      </p:sp>
      <p:sp>
        <p:nvSpPr>
          <p:cNvPr id="4" name="Tijdelijke aanduiding voor dianummer 3">
            <a:extLst>
              <a:ext uri="{FF2B5EF4-FFF2-40B4-BE49-F238E27FC236}">
                <a16:creationId xmlns:a16="http://schemas.microsoft.com/office/drawing/2014/main" id="{B1582F00-AAA7-6BD8-2D8D-030DB2E19662}"/>
              </a:ext>
            </a:extLst>
          </p:cNvPr>
          <p:cNvSpPr>
            <a:spLocks noGrp="1"/>
          </p:cNvSpPr>
          <p:nvPr>
            <p:ph type="sldNum" sz="quarter" idx="5"/>
          </p:nvPr>
        </p:nvSpPr>
        <p:spPr/>
        <p:txBody>
          <a:bodyPr/>
          <a:lstStyle/>
          <a:p>
            <a:fld id="{CD73D816-6DC0-476D-928A-2724C32BD32D}" type="slidenum">
              <a:rPr lang="nl-BE" smtClean="0"/>
              <a:pPr/>
              <a:t>41</a:t>
            </a:fld>
            <a:endParaRPr lang="nl-BE"/>
          </a:p>
        </p:txBody>
      </p:sp>
    </p:spTree>
    <p:extLst>
      <p:ext uri="{BB962C8B-B14F-4D97-AF65-F5344CB8AC3E}">
        <p14:creationId xmlns:p14="http://schemas.microsoft.com/office/powerpoint/2010/main" val="23020989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buFont typeface="Arial" panose="020B0604020202020204" pitchFamily="34" charset="0"/>
              <a:buNone/>
            </a:pPr>
            <a:r>
              <a:rPr lang="nl-NL" b="0" i="0" dirty="0" err="1">
                <a:solidFill>
                  <a:srgbClr val="333333"/>
                </a:solidFill>
                <a:effectLst/>
                <a:highlight>
                  <a:srgbClr val="F5F5F5"/>
                </a:highlight>
                <a:latin typeface="Effra"/>
              </a:rPr>
              <a:t>Patiëntenfolder</a:t>
            </a:r>
            <a:r>
              <a:rPr lang="nl-NL" b="0" i="0" dirty="0">
                <a:solidFill>
                  <a:srgbClr val="333333"/>
                </a:solidFill>
                <a:effectLst/>
                <a:highlight>
                  <a:srgbClr val="F5F5F5"/>
                </a:highlight>
                <a:latin typeface="Effra"/>
              </a:rPr>
              <a:t> RIZIV</a:t>
            </a:r>
          </a:p>
          <a:p>
            <a:pPr algn="l">
              <a:buFont typeface="Arial" panose="020B0604020202020204" pitchFamily="34" charset="0"/>
              <a:buNone/>
            </a:pPr>
            <a:endParaRPr lang="nl-NL" b="0" i="0" dirty="0">
              <a:solidFill>
                <a:srgbClr val="333333"/>
              </a:solidFill>
              <a:effectLst/>
              <a:highlight>
                <a:srgbClr val="F5F5F5"/>
              </a:highlight>
              <a:latin typeface="Effra"/>
            </a:endParaRPr>
          </a:p>
          <a:p>
            <a:pPr algn="l">
              <a:buFont typeface="Arial" panose="020B0604020202020204" pitchFamily="34" charset="0"/>
              <a:buChar char="•"/>
            </a:pPr>
            <a:r>
              <a:rPr lang="nl-NL" b="1" i="0" dirty="0">
                <a:solidFill>
                  <a:srgbClr val="333333"/>
                </a:solidFill>
                <a:effectLst/>
                <a:highlight>
                  <a:srgbClr val="F5F5F5"/>
                </a:highlight>
                <a:latin typeface="Effra"/>
              </a:rPr>
              <a:t>Voeding:</a:t>
            </a:r>
            <a:endParaRPr lang="nl-NL" b="0" i="0" dirty="0">
              <a:solidFill>
                <a:srgbClr val="333333"/>
              </a:solidFill>
              <a:effectLst/>
              <a:highlight>
                <a:srgbClr val="F5F5F5"/>
              </a:highlight>
              <a:latin typeface="Effra"/>
            </a:endParaRPr>
          </a:p>
          <a:p>
            <a:pPr marL="742950" lvl="1" indent="-285750" algn="l">
              <a:buFont typeface="Arial" panose="020B0604020202020204" pitchFamily="34" charset="0"/>
              <a:buChar char="•"/>
            </a:pPr>
            <a:r>
              <a:rPr lang="nl-NL" b="0" i="0" dirty="0">
                <a:solidFill>
                  <a:srgbClr val="333333"/>
                </a:solidFill>
                <a:effectLst/>
                <a:highlight>
                  <a:srgbClr val="F5F5F5"/>
                </a:highlight>
                <a:latin typeface="Effra"/>
              </a:rPr>
              <a:t>Vetrijke maaltijden veroorzaken een daling van de spanning van de sluitspier en verhogen de kans op reflux.</a:t>
            </a:r>
          </a:p>
          <a:p>
            <a:pPr marL="742950" lvl="1" indent="-285750" algn="l">
              <a:buFont typeface="Arial" panose="020B0604020202020204" pitchFamily="34" charset="0"/>
              <a:buChar char="•"/>
            </a:pPr>
            <a:r>
              <a:rPr lang="nl-NL" b="0" i="0" dirty="0">
                <a:solidFill>
                  <a:srgbClr val="333333"/>
                </a:solidFill>
                <a:effectLst/>
                <a:highlight>
                  <a:srgbClr val="F5F5F5"/>
                </a:highlight>
                <a:latin typeface="Effra"/>
              </a:rPr>
              <a:t>Eiwitrijke voeding verhoogt de druk ter hoogte van de onderste slokdarmsluitspier en is dus gunstig.</a:t>
            </a:r>
          </a:p>
          <a:p>
            <a:pPr marL="742950" lvl="1" indent="-285750" algn="l">
              <a:buFont typeface="Arial" panose="020B0604020202020204" pitchFamily="34" charset="0"/>
              <a:buChar char="•"/>
            </a:pPr>
            <a:r>
              <a:rPr lang="nl-NL" b="0" i="0" dirty="0">
                <a:solidFill>
                  <a:srgbClr val="333333"/>
                </a:solidFill>
                <a:effectLst/>
                <a:highlight>
                  <a:srgbClr val="F5F5F5"/>
                </a:highlight>
                <a:latin typeface="Effra"/>
              </a:rPr>
              <a:t>Koolhydraten hebben weinig effect.</a:t>
            </a:r>
          </a:p>
          <a:p>
            <a:pPr marL="742950" lvl="1" indent="-285750" algn="l">
              <a:buFont typeface="Arial" panose="020B0604020202020204" pitchFamily="34" charset="0"/>
              <a:buChar char="•"/>
            </a:pPr>
            <a:r>
              <a:rPr lang="nl-NL" b="0" i="0" dirty="0">
                <a:solidFill>
                  <a:srgbClr val="333333"/>
                </a:solidFill>
                <a:effectLst/>
                <a:highlight>
                  <a:srgbClr val="F5F5F5"/>
                </a:highlight>
                <a:latin typeface="Effra"/>
              </a:rPr>
              <a:t>Chocolade en bepaalde kruiden kunnen de sluitspier irriteren: pepermunt, look, ajuin en kruidnagel.</a:t>
            </a:r>
          </a:p>
          <a:p>
            <a:pPr marL="742950" lvl="1" indent="-285750" algn="l">
              <a:buFont typeface="Arial" panose="020B0604020202020204" pitchFamily="34" charset="0"/>
              <a:buChar char="•"/>
            </a:pPr>
            <a:r>
              <a:rPr lang="nl-NL" b="0" i="0" dirty="0">
                <a:solidFill>
                  <a:srgbClr val="333333"/>
                </a:solidFill>
                <a:effectLst/>
                <a:highlight>
                  <a:srgbClr val="F5F5F5"/>
                </a:highlight>
                <a:latin typeface="Effra"/>
              </a:rPr>
              <a:t>Citrusdranken, pikante spijzen, bereidingen met tomaten en koffie zijn voedingswaren die vaak met de vinger worden gewezen. Ze hebben echter geen rechtstreekse invloed op de druk op de sluitspier en dus ook niet op de reflux. Als de slokdarm reeds geïrriteerd of ontstoken is, dan kunnen deze producten wel voor extra prikkeling zorgen.</a:t>
            </a:r>
          </a:p>
          <a:p>
            <a:pPr algn="l">
              <a:buFont typeface="Arial" panose="020B0604020202020204" pitchFamily="34" charset="0"/>
              <a:buChar char="•"/>
            </a:pPr>
            <a:r>
              <a:rPr lang="nl-NL" b="1" i="0" dirty="0">
                <a:solidFill>
                  <a:srgbClr val="333333"/>
                </a:solidFill>
                <a:effectLst/>
                <a:highlight>
                  <a:srgbClr val="F5F5F5"/>
                </a:highlight>
                <a:latin typeface="Effra"/>
              </a:rPr>
              <a:t>Roken</a:t>
            </a:r>
            <a:r>
              <a:rPr lang="nl-NL" b="0" i="0" dirty="0">
                <a:solidFill>
                  <a:srgbClr val="333333"/>
                </a:solidFill>
                <a:effectLst/>
                <a:highlight>
                  <a:srgbClr val="F5F5F5"/>
                </a:highlight>
                <a:latin typeface="Effra"/>
              </a:rPr>
              <a:t> kan een invloed hebben op de maag.</a:t>
            </a:r>
          </a:p>
          <a:p>
            <a:pPr algn="l">
              <a:buFont typeface="Arial" panose="020B0604020202020204" pitchFamily="34" charset="0"/>
              <a:buChar char="•"/>
            </a:pPr>
            <a:r>
              <a:rPr lang="nl-NL" b="1" i="0" dirty="0">
                <a:solidFill>
                  <a:srgbClr val="333333"/>
                </a:solidFill>
                <a:effectLst/>
                <a:highlight>
                  <a:srgbClr val="F5F5F5"/>
                </a:highlight>
                <a:latin typeface="Effra"/>
              </a:rPr>
              <a:t>Alcohol </a:t>
            </a:r>
            <a:r>
              <a:rPr lang="nl-NL" b="0" i="0" dirty="0">
                <a:solidFill>
                  <a:srgbClr val="333333"/>
                </a:solidFill>
                <a:effectLst/>
                <a:highlight>
                  <a:srgbClr val="F5F5F5"/>
                </a:highlight>
                <a:latin typeface="Effra"/>
              </a:rPr>
              <a:t>zorgt voor ontspanning van de spieren van de slokdarm en kan ook het slijmvlies van de slokdarm irriteren. Bovendien verhoogt alcohol de zuurtegraad van de maag.</a:t>
            </a:r>
          </a:p>
          <a:p>
            <a:endParaRPr lang="nl-BE" dirty="0"/>
          </a:p>
        </p:txBody>
      </p:sp>
      <p:sp>
        <p:nvSpPr>
          <p:cNvPr id="4" name="Tijdelijke aanduiding voor dianummer 3"/>
          <p:cNvSpPr>
            <a:spLocks noGrp="1"/>
          </p:cNvSpPr>
          <p:nvPr>
            <p:ph type="sldNum" sz="quarter" idx="5"/>
          </p:nvPr>
        </p:nvSpPr>
        <p:spPr/>
        <p:txBody>
          <a:bodyPr/>
          <a:lstStyle/>
          <a:p>
            <a:fld id="{A5D78FC6-CE17-4259-A63C-DDFC12E048FC}" type="slidenum">
              <a:rPr lang="en-US" smtClean="0"/>
              <a:pPr/>
              <a:t>42</a:t>
            </a:fld>
            <a:endParaRPr lang="en-US"/>
          </a:p>
        </p:txBody>
      </p:sp>
    </p:spTree>
    <p:extLst>
      <p:ext uri="{BB962C8B-B14F-4D97-AF65-F5344CB8AC3E}">
        <p14:creationId xmlns:p14="http://schemas.microsoft.com/office/powerpoint/2010/main" val="34613901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4E11C4-4538-2D7F-C2CC-53697D04FC1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05BCAC6-2552-AAF0-6F20-783416BEFD8F}"/>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0A43200-A13B-FF58-1658-A0F93FE82E8D}"/>
              </a:ext>
            </a:extLst>
          </p:cNvPr>
          <p:cNvSpPr>
            <a:spLocks noGrp="1"/>
          </p:cNvSpPr>
          <p:nvPr>
            <p:ph type="body" idx="1"/>
          </p:nvPr>
        </p:nvSpPr>
        <p:spPr/>
        <p:txBody>
          <a:bodyPr/>
          <a:lstStyle/>
          <a:p>
            <a:pPr algn="l">
              <a:buFont typeface="Arial" panose="020B0604020202020204" pitchFamily="34" charset="0"/>
              <a:buNone/>
            </a:pPr>
            <a:r>
              <a:rPr lang="nl-NL" b="0" i="0" dirty="0" err="1">
                <a:solidFill>
                  <a:srgbClr val="333333"/>
                </a:solidFill>
                <a:effectLst/>
                <a:highlight>
                  <a:srgbClr val="F5F5F5"/>
                </a:highlight>
                <a:latin typeface="Effra"/>
              </a:rPr>
              <a:t>Patiëntenfolder</a:t>
            </a:r>
            <a:r>
              <a:rPr lang="nl-NL" b="0" i="0" dirty="0">
                <a:solidFill>
                  <a:srgbClr val="333333"/>
                </a:solidFill>
                <a:effectLst/>
                <a:highlight>
                  <a:srgbClr val="F5F5F5"/>
                </a:highlight>
                <a:latin typeface="Effra"/>
              </a:rPr>
              <a:t> RIZIV</a:t>
            </a:r>
          </a:p>
          <a:p>
            <a:pPr algn="l">
              <a:buFont typeface="Arial" panose="020B0604020202020204" pitchFamily="34" charset="0"/>
              <a:buNone/>
            </a:pPr>
            <a:endParaRPr lang="nl-NL" b="0" i="0" dirty="0">
              <a:solidFill>
                <a:srgbClr val="333333"/>
              </a:solidFill>
              <a:effectLst/>
              <a:highlight>
                <a:srgbClr val="F5F5F5"/>
              </a:highlight>
              <a:latin typeface="Effra"/>
            </a:endParaRPr>
          </a:p>
          <a:p>
            <a:pPr algn="l">
              <a:buFont typeface="Arial" panose="020B0604020202020204" pitchFamily="34" charset="0"/>
              <a:buChar char="•"/>
            </a:pPr>
            <a:r>
              <a:rPr lang="nl-NL" b="1" i="0" dirty="0">
                <a:solidFill>
                  <a:srgbClr val="333333"/>
                </a:solidFill>
                <a:effectLst/>
                <a:highlight>
                  <a:srgbClr val="F5F5F5"/>
                </a:highlight>
                <a:latin typeface="Effra"/>
              </a:rPr>
              <a:t>Voeding:</a:t>
            </a:r>
            <a:endParaRPr lang="nl-NL" b="0" i="0" dirty="0">
              <a:solidFill>
                <a:srgbClr val="333333"/>
              </a:solidFill>
              <a:effectLst/>
              <a:highlight>
                <a:srgbClr val="F5F5F5"/>
              </a:highlight>
              <a:latin typeface="Effra"/>
            </a:endParaRPr>
          </a:p>
          <a:p>
            <a:pPr marL="742950" lvl="1" indent="-285750" algn="l">
              <a:buFont typeface="Arial" panose="020B0604020202020204" pitchFamily="34" charset="0"/>
              <a:buChar char="•"/>
            </a:pPr>
            <a:r>
              <a:rPr lang="nl-NL" b="0" i="0" dirty="0">
                <a:solidFill>
                  <a:srgbClr val="333333"/>
                </a:solidFill>
                <a:effectLst/>
                <a:highlight>
                  <a:srgbClr val="F5F5F5"/>
                </a:highlight>
                <a:latin typeface="Effra"/>
              </a:rPr>
              <a:t>Vetrijke maaltijden veroorzaken een daling van de spanning van de sluitspier en verhogen de kans op reflux.</a:t>
            </a:r>
          </a:p>
          <a:p>
            <a:pPr marL="742950" lvl="1" indent="-285750" algn="l">
              <a:buFont typeface="Arial" panose="020B0604020202020204" pitchFamily="34" charset="0"/>
              <a:buChar char="•"/>
            </a:pPr>
            <a:r>
              <a:rPr lang="nl-NL" b="0" i="0" dirty="0">
                <a:solidFill>
                  <a:srgbClr val="333333"/>
                </a:solidFill>
                <a:effectLst/>
                <a:highlight>
                  <a:srgbClr val="F5F5F5"/>
                </a:highlight>
                <a:latin typeface="Effra"/>
              </a:rPr>
              <a:t>Eiwitrijke voeding verhoogt de druk ter hoogte van de onderste slokdarmsluitspier en is dus gunstig.</a:t>
            </a:r>
          </a:p>
          <a:p>
            <a:pPr marL="742950" lvl="1" indent="-285750" algn="l">
              <a:buFont typeface="Arial" panose="020B0604020202020204" pitchFamily="34" charset="0"/>
              <a:buChar char="•"/>
            </a:pPr>
            <a:r>
              <a:rPr lang="nl-NL" b="0" i="0" dirty="0">
                <a:solidFill>
                  <a:srgbClr val="333333"/>
                </a:solidFill>
                <a:effectLst/>
                <a:highlight>
                  <a:srgbClr val="F5F5F5"/>
                </a:highlight>
                <a:latin typeface="Effra"/>
              </a:rPr>
              <a:t>Koolhydraten hebben weinig effect.</a:t>
            </a:r>
          </a:p>
          <a:p>
            <a:pPr marL="742950" lvl="1" indent="-285750" algn="l">
              <a:buFont typeface="Arial" panose="020B0604020202020204" pitchFamily="34" charset="0"/>
              <a:buChar char="•"/>
            </a:pPr>
            <a:r>
              <a:rPr lang="nl-NL" b="0" i="0" dirty="0">
                <a:solidFill>
                  <a:srgbClr val="333333"/>
                </a:solidFill>
                <a:effectLst/>
                <a:highlight>
                  <a:srgbClr val="F5F5F5"/>
                </a:highlight>
                <a:latin typeface="Effra"/>
              </a:rPr>
              <a:t>Chocolade en bepaalde kruiden kunnen de sluitspier irriteren: pepermunt, look, ajuin en kruidnagel.</a:t>
            </a:r>
          </a:p>
          <a:p>
            <a:pPr marL="742950" lvl="1" indent="-285750" algn="l">
              <a:buFont typeface="Arial" panose="020B0604020202020204" pitchFamily="34" charset="0"/>
              <a:buChar char="•"/>
            </a:pPr>
            <a:r>
              <a:rPr lang="nl-NL" b="0" i="0" dirty="0">
                <a:solidFill>
                  <a:srgbClr val="333333"/>
                </a:solidFill>
                <a:effectLst/>
                <a:highlight>
                  <a:srgbClr val="F5F5F5"/>
                </a:highlight>
                <a:latin typeface="Effra"/>
              </a:rPr>
              <a:t>Citrusdranken, pikante spijzen, bereidingen met tomaten en koffie zijn voedingswaren die vaak met de vinger worden gewezen. Ze hebben echter geen rechtstreekse invloed op de druk op de sluitspier en dus ook niet op de reflux. Als de slokdarm reeds geïrriteerd of ontstoken is, dan kunnen deze producten wel voor extra prikkeling zorgen.</a:t>
            </a:r>
          </a:p>
          <a:p>
            <a:pPr algn="l">
              <a:buFont typeface="Arial" panose="020B0604020202020204" pitchFamily="34" charset="0"/>
              <a:buChar char="•"/>
            </a:pPr>
            <a:r>
              <a:rPr lang="nl-NL" b="1" i="0" dirty="0">
                <a:solidFill>
                  <a:srgbClr val="333333"/>
                </a:solidFill>
                <a:effectLst/>
                <a:highlight>
                  <a:srgbClr val="F5F5F5"/>
                </a:highlight>
                <a:latin typeface="Effra"/>
              </a:rPr>
              <a:t>Roken</a:t>
            </a:r>
            <a:r>
              <a:rPr lang="nl-NL" b="0" i="0" dirty="0">
                <a:solidFill>
                  <a:srgbClr val="333333"/>
                </a:solidFill>
                <a:effectLst/>
                <a:highlight>
                  <a:srgbClr val="F5F5F5"/>
                </a:highlight>
                <a:latin typeface="Effra"/>
              </a:rPr>
              <a:t> kan een invloed hebben op de maag.</a:t>
            </a:r>
          </a:p>
          <a:p>
            <a:pPr algn="l">
              <a:buFont typeface="Arial" panose="020B0604020202020204" pitchFamily="34" charset="0"/>
              <a:buChar char="•"/>
            </a:pPr>
            <a:r>
              <a:rPr lang="nl-NL" b="1" i="0" dirty="0">
                <a:solidFill>
                  <a:srgbClr val="333333"/>
                </a:solidFill>
                <a:effectLst/>
                <a:highlight>
                  <a:srgbClr val="F5F5F5"/>
                </a:highlight>
                <a:latin typeface="Effra"/>
              </a:rPr>
              <a:t>Alcohol </a:t>
            </a:r>
            <a:r>
              <a:rPr lang="nl-NL" b="0" i="0" dirty="0">
                <a:solidFill>
                  <a:srgbClr val="333333"/>
                </a:solidFill>
                <a:effectLst/>
                <a:highlight>
                  <a:srgbClr val="F5F5F5"/>
                </a:highlight>
                <a:latin typeface="Effra"/>
              </a:rPr>
              <a:t>zorgt voor ontspanning van de spieren van de slokdarm en kan ook het slijmvlies van de slokdarm irriteren. Bovendien verhoogt alcohol de zuurtegraad van de maag.</a:t>
            </a:r>
          </a:p>
          <a:p>
            <a:endParaRPr lang="nl-BE" dirty="0"/>
          </a:p>
        </p:txBody>
      </p:sp>
      <p:sp>
        <p:nvSpPr>
          <p:cNvPr id="4" name="Tijdelijke aanduiding voor dianummer 3">
            <a:extLst>
              <a:ext uri="{FF2B5EF4-FFF2-40B4-BE49-F238E27FC236}">
                <a16:creationId xmlns:a16="http://schemas.microsoft.com/office/drawing/2014/main" id="{A4AF824C-B068-3634-72F7-B8E1B902A61A}"/>
              </a:ext>
            </a:extLst>
          </p:cNvPr>
          <p:cNvSpPr>
            <a:spLocks noGrp="1"/>
          </p:cNvSpPr>
          <p:nvPr>
            <p:ph type="sldNum" sz="quarter" idx="5"/>
          </p:nvPr>
        </p:nvSpPr>
        <p:spPr/>
        <p:txBody>
          <a:bodyPr/>
          <a:lstStyle/>
          <a:p>
            <a:fld id="{A5D78FC6-CE17-4259-A63C-DDFC12E048FC}" type="slidenum">
              <a:rPr lang="en-US" smtClean="0"/>
              <a:pPr/>
              <a:t>43</a:t>
            </a:fld>
            <a:endParaRPr lang="en-US"/>
          </a:p>
        </p:txBody>
      </p:sp>
    </p:spTree>
    <p:extLst>
      <p:ext uri="{BB962C8B-B14F-4D97-AF65-F5344CB8AC3E}">
        <p14:creationId xmlns:p14="http://schemas.microsoft.com/office/powerpoint/2010/main" val="437672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62AF7-876C-7108-5282-0963143C3AB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6C7132E-5EF0-FA16-6A54-D9045E783CEF}"/>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EDF22FA-E9C7-721D-6908-132A8F42520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solidFill>
                  <a:srgbClr val="FF0000"/>
                </a:solidFill>
              </a:rPr>
              <a:t>HOE COMMUNICEREN TUSSEN ARTS EN APOTHEKER?</a:t>
            </a:r>
          </a:p>
          <a:p>
            <a:r>
              <a:rPr lang="en-US" dirty="0"/>
              <a:t>E-health box/e-</a:t>
            </a:r>
            <a:r>
              <a:rPr lang="en-US" dirty="0" err="1"/>
              <a:t>recepi</a:t>
            </a:r>
            <a:r>
              <a:rPr lang="en-US" dirty="0"/>
              <a:t>/</a:t>
            </a:r>
            <a:r>
              <a:rPr lang="en-US" dirty="0" err="1"/>
              <a:t>Siilo</a:t>
            </a:r>
            <a:endParaRPr lang="nl-BE" dirty="0"/>
          </a:p>
          <a:p>
            <a:endParaRPr lang="en-US" dirty="0"/>
          </a:p>
          <a:p>
            <a:endParaRPr lang="nl-BE" sz="1200" kern="1200" dirty="0">
              <a:solidFill>
                <a:schemeClr val="tx1"/>
              </a:solidFill>
              <a:effectLst/>
              <a:ea typeface="+mn-ea"/>
              <a:cs typeface="+mn-cs"/>
            </a:endParaRPr>
          </a:p>
        </p:txBody>
      </p:sp>
      <p:sp>
        <p:nvSpPr>
          <p:cNvPr id="4" name="Tijdelijke aanduiding voor dianummer 3">
            <a:extLst>
              <a:ext uri="{FF2B5EF4-FFF2-40B4-BE49-F238E27FC236}">
                <a16:creationId xmlns:a16="http://schemas.microsoft.com/office/drawing/2014/main" id="{AD5E4822-F128-51A8-9217-A7F4020C387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D78FC6-CE17-4259-A63C-DDFC12E048FC}"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35718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nl-NL" b="0" i="0" dirty="0">
                <a:solidFill>
                  <a:srgbClr val="000000"/>
                </a:solidFill>
                <a:effectLst/>
                <a:latin typeface="Montserrat" panose="00000500000000000000" pitchFamily="2" charset="0"/>
              </a:rPr>
              <a:t>De hoofdfunctie van de maag is om voedsel voor te bereiden voor vertering en absorp­tie. Hiervoor is een goede zuurproductie noodzakelijk. De zuurproductie vindt plaats door protonpompen (H</a:t>
            </a:r>
            <a:r>
              <a:rPr lang="nl-NL" b="0" i="0" baseline="30000" dirty="0">
                <a:solidFill>
                  <a:srgbClr val="000000"/>
                </a:solidFill>
                <a:effectLst/>
                <a:latin typeface="Montserrat" panose="00000500000000000000" pitchFamily="2" charset="0"/>
              </a:rPr>
              <a:t>+</a:t>
            </a:r>
            <a:r>
              <a:rPr lang="nl-NL" b="0" i="0" dirty="0">
                <a:solidFill>
                  <a:srgbClr val="000000"/>
                </a:solidFill>
                <a:effectLst/>
                <a:latin typeface="Montserrat" panose="00000500000000000000" pitchFamily="2" charset="0"/>
              </a:rPr>
              <a:t>/K</a:t>
            </a:r>
            <a:r>
              <a:rPr lang="nl-NL" b="0" i="0" baseline="30000" dirty="0">
                <a:solidFill>
                  <a:srgbClr val="000000"/>
                </a:solidFill>
                <a:effectLst/>
                <a:latin typeface="Montserrat" panose="00000500000000000000" pitchFamily="2" charset="0"/>
              </a:rPr>
              <a:t>+</a:t>
            </a:r>
            <a:r>
              <a:rPr lang="nl-NL" b="0" i="0" dirty="0">
                <a:solidFill>
                  <a:srgbClr val="000000"/>
                </a:solidFill>
                <a:effectLst/>
                <a:latin typeface="Montserrat" panose="00000500000000000000" pitchFamily="2" charset="0"/>
              </a:rPr>
              <a:t>-</a:t>
            </a:r>
            <a:r>
              <a:rPr lang="nl-NL" b="0" i="0" dirty="0" err="1">
                <a:solidFill>
                  <a:srgbClr val="000000"/>
                </a:solidFill>
                <a:effectLst/>
                <a:latin typeface="Montserrat" panose="00000500000000000000" pitchFamily="2" charset="0"/>
              </a:rPr>
              <a:t>ATPasen</a:t>
            </a:r>
            <a:r>
              <a:rPr lang="nl-NL" b="0" i="0" dirty="0">
                <a:solidFill>
                  <a:srgbClr val="000000"/>
                </a:solidFill>
                <a:effectLst/>
                <a:latin typeface="Montserrat" panose="00000500000000000000" pitchFamily="2" charset="0"/>
              </a:rPr>
              <a:t>) in pariëtale cellen van het maagslijmvlies. Er is een basale productie die ongeveer 10% van de maximale output van een gestimuleerde pariëtale cel bedraagt. De totale afgifte hangt af van de mate van activatie van de pariëtale cellen. De protonpomp kan via drie verschillende receptoren gestimuleerd worden tot extra zuurproductie: de </a:t>
            </a:r>
            <a:r>
              <a:rPr lang="nl-NL" b="0" i="0" dirty="0" err="1">
                <a:solidFill>
                  <a:srgbClr val="000000"/>
                </a:solidFill>
                <a:effectLst/>
                <a:latin typeface="Montserrat" panose="00000500000000000000" pitchFamily="2" charset="0"/>
              </a:rPr>
              <a:t>muscarine</a:t>
            </a:r>
            <a:r>
              <a:rPr lang="nl-NL" b="0" i="0" dirty="0">
                <a:solidFill>
                  <a:srgbClr val="000000"/>
                </a:solidFill>
                <a:effectLst/>
                <a:latin typeface="Montserrat" panose="00000500000000000000" pitchFamily="2" charset="0"/>
              </a:rPr>
              <a:t> (M</a:t>
            </a:r>
            <a:r>
              <a:rPr lang="nl-NL" b="0" i="0" baseline="-25000" dirty="0">
                <a:solidFill>
                  <a:srgbClr val="000000"/>
                </a:solidFill>
                <a:effectLst/>
                <a:latin typeface="Montserrat" panose="00000500000000000000" pitchFamily="2" charset="0"/>
              </a:rPr>
              <a:t>3</a:t>
            </a:r>
            <a:r>
              <a:rPr lang="nl-NL" b="0" i="0" dirty="0">
                <a:solidFill>
                  <a:srgbClr val="000000"/>
                </a:solidFill>
                <a:effectLst/>
                <a:latin typeface="Montserrat" panose="00000500000000000000" pitchFamily="2" charset="0"/>
              </a:rPr>
              <a:t>)-receptor, de histamine (H</a:t>
            </a:r>
            <a:r>
              <a:rPr lang="nl-NL" b="0" i="0" baseline="-25000" dirty="0">
                <a:solidFill>
                  <a:srgbClr val="000000"/>
                </a:solidFill>
                <a:effectLst/>
                <a:latin typeface="Montserrat" panose="00000500000000000000" pitchFamily="2" charset="0"/>
              </a:rPr>
              <a:t>2</a:t>
            </a:r>
            <a:r>
              <a:rPr lang="nl-NL" b="0" i="0" dirty="0">
                <a:solidFill>
                  <a:srgbClr val="000000"/>
                </a:solidFill>
                <a:effectLst/>
                <a:latin typeface="Montserrat" panose="00000500000000000000" pitchFamily="2" charset="0"/>
              </a:rPr>
              <a:t>)-receptor en de </a:t>
            </a:r>
            <a:r>
              <a:rPr lang="nl-NL" b="0" i="0" dirty="0" err="1">
                <a:solidFill>
                  <a:srgbClr val="000000"/>
                </a:solidFill>
                <a:effectLst/>
                <a:latin typeface="Montserrat" panose="00000500000000000000" pitchFamily="2" charset="0"/>
              </a:rPr>
              <a:t>cholecystokinine</a:t>
            </a:r>
            <a:r>
              <a:rPr lang="nl-NL" b="0" i="0" dirty="0">
                <a:solidFill>
                  <a:srgbClr val="000000"/>
                </a:solidFill>
                <a:effectLst/>
                <a:latin typeface="Montserrat" panose="00000500000000000000" pitchFamily="2" charset="0"/>
              </a:rPr>
              <a:t>-type B (CCKB)-receptor, ook wel de </a:t>
            </a:r>
            <a:r>
              <a:rPr lang="nl-NL" b="0" i="0" dirty="0" err="1">
                <a:solidFill>
                  <a:srgbClr val="000000"/>
                </a:solidFill>
                <a:effectLst/>
                <a:latin typeface="Montserrat" panose="00000500000000000000" pitchFamily="2" charset="0"/>
              </a:rPr>
              <a:t>gastrine</a:t>
            </a:r>
            <a:r>
              <a:rPr lang="nl-NL" b="0" i="0" dirty="0">
                <a:solidFill>
                  <a:srgbClr val="000000"/>
                </a:solidFill>
                <a:effectLst/>
                <a:latin typeface="Montserrat" panose="00000500000000000000" pitchFamily="2" charset="0"/>
              </a:rPr>
              <a:t>-receptor genoemd. </a:t>
            </a:r>
          </a:p>
          <a:p>
            <a:endParaRPr lang="nl-NL" b="0" i="0" dirty="0">
              <a:solidFill>
                <a:srgbClr val="000000"/>
              </a:solidFill>
              <a:effectLst/>
              <a:latin typeface="Montserrat" panose="00000500000000000000" pitchFamily="2" charset="0"/>
            </a:endParaRPr>
          </a:p>
          <a:p>
            <a:r>
              <a:rPr lang="nl-NL" b="0" i="0" dirty="0">
                <a:effectLst/>
                <a:latin typeface="Open Sans" panose="020B0606030504020204" pitchFamily="34" charset="0"/>
              </a:rPr>
              <a:t>Alle protonpompremmers (</a:t>
            </a:r>
            <a:r>
              <a:rPr lang="nl-NL" b="0" i="0" dirty="0" err="1">
                <a:effectLst/>
                <a:latin typeface="Open Sans" panose="020B0606030504020204" pitchFamily="34" charset="0"/>
              </a:rPr>
              <a:t>PPI’s</a:t>
            </a:r>
            <a:r>
              <a:rPr lang="nl-NL" b="0" i="0" dirty="0">
                <a:effectLst/>
                <a:latin typeface="Open Sans" panose="020B0606030504020204" pitchFamily="34" charset="0"/>
              </a:rPr>
              <a:t>) zijn </a:t>
            </a:r>
            <a:r>
              <a:rPr lang="nl-NL" b="0" i="0" dirty="0" err="1">
                <a:effectLst/>
                <a:latin typeface="Open Sans" panose="020B0606030504020204" pitchFamily="34" charset="0"/>
              </a:rPr>
              <a:t>prodrugs</a:t>
            </a:r>
            <a:r>
              <a:rPr lang="nl-NL" b="0" i="0" dirty="0">
                <a:effectLst/>
                <a:latin typeface="Open Sans" panose="020B0606030504020204" pitchFamily="34" charset="0"/>
              </a:rPr>
              <a:t> met een zwakke basegroep met een </a:t>
            </a:r>
            <a:r>
              <a:rPr lang="nl-NL" b="0" i="0" dirty="0" err="1">
                <a:effectLst/>
                <a:latin typeface="Open Sans" panose="020B0606030504020204" pitchFamily="34" charset="0"/>
              </a:rPr>
              <a:t>pKa</a:t>
            </a:r>
            <a:r>
              <a:rPr lang="nl-NL" b="0" i="0" dirty="0">
                <a:effectLst/>
                <a:latin typeface="Open Sans" panose="020B0606030504020204" pitchFamily="34" charset="0"/>
              </a:rPr>
              <a:t> van ongeveer 4. </a:t>
            </a:r>
            <a:r>
              <a:rPr lang="nl-NL" b="0" i="0" dirty="0" err="1">
                <a:effectLst/>
                <a:latin typeface="Open Sans" panose="020B0606030504020204" pitchFamily="34" charset="0"/>
              </a:rPr>
              <a:t>PPI’s</a:t>
            </a:r>
            <a:r>
              <a:rPr lang="nl-NL" b="0" i="0" dirty="0">
                <a:effectLst/>
                <a:latin typeface="Open Sans" panose="020B0606030504020204" pitchFamily="34" charset="0"/>
              </a:rPr>
              <a:t> grijpen aan op de H</a:t>
            </a:r>
            <a:r>
              <a:rPr lang="nl-NL" b="0" i="0" baseline="30000" dirty="0">
                <a:effectLst/>
                <a:latin typeface="Open Sans" panose="020B0606030504020204" pitchFamily="34" charset="0"/>
              </a:rPr>
              <a:t>+</a:t>
            </a:r>
            <a:r>
              <a:rPr lang="nl-NL" b="0" i="0" dirty="0">
                <a:effectLst/>
                <a:latin typeface="Open Sans" panose="020B0606030504020204" pitchFamily="34" charset="0"/>
              </a:rPr>
              <a:t>/K</a:t>
            </a:r>
            <a:r>
              <a:rPr lang="nl-NL" b="0" i="0" baseline="30000" dirty="0">
                <a:effectLst/>
                <a:latin typeface="Open Sans" panose="020B0606030504020204" pitchFamily="34" charset="0"/>
              </a:rPr>
              <a:t>+</a:t>
            </a:r>
            <a:r>
              <a:rPr lang="nl-NL" b="0" i="0" dirty="0">
                <a:effectLst/>
                <a:latin typeface="Open Sans" panose="020B0606030504020204" pitchFamily="34" charset="0"/>
              </a:rPr>
              <a:t>/</a:t>
            </a:r>
            <a:r>
              <a:rPr lang="nl-NL" b="0" i="0" dirty="0" err="1">
                <a:effectLst/>
                <a:latin typeface="Open Sans" panose="020B0606030504020204" pitchFamily="34" charset="0"/>
              </a:rPr>
              <a:t>ATPase</a:t>
            </a:r>
            <a:r>
              <a:rPr lang="nl-NL" b="0" i="0" dirty="0">
                <a:effectLst/>
                <a:latin typeface="Open Sans" panose="020B0606030504020204" pitchFamily="34" charset="0"/>
              </a:rPr>
              <a:t>-pomp (protonpomp). Na inname en absorptie circuleert de protonpompremmer door het lichaam en hoopt zich op in actieve pariëtale cellen, doordat de pH daar laag is. Door de zure omgeving in de actieve pariëtale cellen wordt de base </a:t>
            </a:r>
            <a:r>
              <a:rPr lang="nl-NL" b="0" i="0" dirty="0" err="1">
                <a:effectLst/>
                <a:latin typeface="Open Sans" panose="020B0606030504020204" pitchFamily="34" charset="0"/>
              </a:rPr>
              <a:t>geprotoneerd</a:t>
            </a:r>
            <a:r>
              <a:rPr lang="nl-NL" b="0" i="0" dirty="0">
                <a:effectLst/>
                <a:latin typeface="Open Sans" panose="020B0606030504020204" pitchFamily="34" charset="0"/>
              </a:rPr>
              <a:t>, waardoor een </a:t>
            </a:r>
            <a:r>
              <a:rPr lang="nl-NL" b="0" i="0" dirty="0" err="1">
                <a:effectLst/>
                <a:latin typeface="Open Sans" panose="020B0606030504020204" pitchFamily="34" charset="0"/>
              </a:rPr>
              <a:t>sulfeenamide</a:t>
            </a:r>
            <a:r>
              <a:rPr lang="nl-NL" b="0" i="0" dirty="0">
                <a:effectLst/>
                <a:latin typeface="Open Sans" panose="020B0606030504020204" pitchFamily="34" charset="0"/>
              </a:rPr>
              <a:t> gevormd wordt. De </a:t>
            </a:r>
            <a:r>
              <a:rPr lang="nl-NL" b="0" i="0" dirty="0" err="1">
                <a:effectLst/>
                <a:latin typeface="Open Sans" panose="020B0606030504020204" pitchFamily="34" charset="0"/>
              </a:rPr>
              <a:t>sulfeenamide</a:t>
            </a:r>
            <a:r>
              <a:rPr lang="nl-NL" b="0" i="0" dirty="0">
                <a:effectLst/>
                <a:latin typeface="Open Sans" panose="020B0606030504020204" pitchFamily="34" charset="0"/>
              </a:rPr>
              <a:t> gaat vervolgens een covalente binding aan met de H</a:t>
            </a:r>
            <a:r>
              <a:rPr lang="nl-NL" b="0" i="0" baseline="30000" dirty="0">
                <a:effectLst/>
                <a:latin typeface="Open Sans" panose="020B0606030504020204" pitchFamily="34" charset="0"/>
              </a:rPr>
              <a:t>+</a:t>
            </a:r>
            <a:r>
              <a:rPr lang="nl-NL" b="0" i="0" dirty="0">
                <a:effectLst/>
                <a:latin typeface="Open Sans" panose="020B0606030504020204" pitchFamily="34" charset="0"/>
              </a:rPr>
              <a:t>/K</a:t>
            </a:r>
            <a:r>
              <a:rPr lang="nl-NL" b="0" i="0" baseline="30000" dirty="0">
                <a:effectLst/>
                <a:latin typeface="Open Sans" panose="020B0606030504020204" pitchFamily="34" charset="0"/>
              </a:rPr>
              <a:t>+</a:t>
            </a:r>
            <a:r>
              <a:rPr lang="nl-NL" b="0" i="0" dirty="0">
                <a:effectLst/>
                <a:latin typeface="Open Sans" panose="020B0606030504020204" pitchFamily="34" charset="0"/>
              </a:rPr>
              <a:t>/</a:t>
            </a:r>
            <a:r>
              <a:rPr lang="nl-NL" b="0" i="0" dirty="0" err="1">
                <a:effectLst/>
                <a:latin typeface="Open Sans" panose="020B0606030504020204" pitchFamily="34" charset="0"/>
              </a:rPr>
              <a:t>ATPase</a:t>
            </a:r>
            <a:r>
              <a:rPr lang="nl-NL" b="0" i="0" dirty="0">
                <a:effectLst/>
                <a:latin typeface="Open Sans" panose="020B0606030504020204" pitchFamily="34" charset="0"/>
              </a:rPr>
              <a:t>-pomp, waardoor deze irreversibel geïnactiveerd wordt. Hierdoor stopt de zuurproductie in de pariëtale cel.</a:t>
            </a:r>
            <a:endParaRPr lang="nl-NL" b="0" i="0" dirty="0">
              <a:solidFill>
                <a:srgbClr val="000000"/>
              </a:solidFill>
              <a:effectLst/>
              <a:latin typeface="Montserrat" panose="00000500000000000000" pitchFamily="2" charset="0"/>
            </a:endParaRPr>
          </a:p>
          <a:p>
            <a:endParaRPr lang="nl-NL" b="0" i="0" dirty="0">
              <a:solidFill>
                <a:srgbClr val="000000"/>
              </a:solidFill>
              <a:effectLst/>
              <a:latin typeface="Montserrat" panose="00000500000000000000" pitchFamily="2" charset="0"/>
            </a:endParaRPr>
          </a:p>
          <a:p>
            <a:r>
              <a:rPr lang="nl-NL" b="0" i="0" dirty="0" err="1">
                <a:solidFill>
                  <a:srgbClr val="000000"/>
                </a:solidFill>
                <a:effectLst/>
                <a:latin typeface="Montserrat" panose="00000500000000000000" pitchFamily="2" charset="0"/>
              </a:rPr>
              <a:t>Somatostatine</a:t>
            </a:r>
            <a:r>
              <a:rPr lang="nl-NL" b="0" i="0" dirty="0">
                <a:solidFill>
                  <a:srgbClr val="000000"/>
                </a:solidFill>
                <a:effectLst/>
                <a:latin typeface="Montserrat" panose="00000500000000000000" pitchFamily="2" charset="0"/>
              </a:rPr>
              <a:t> en prostaglandine E</a:t>
            </a:r>
            <a:r>
              <a:rPr lang="nl-NL" b="0" i="0" baseline="-25000" dirty="0">
                <a:solidFill>
                  <a:srgbClr val="000000"/>
                </a:solidFill>
                <a:effectLst/>
                <a:latin typeface="Montserrat" panose="00000500000000000000" pitchFamily="2" charset="0"/>
              </a:rPr>
              <a:t>2</a:t>
            </a:r>
            <a:r>
              <a:rPr lang="nl-NL" b="0" i="0" dirty="0">
                <a:solidFill>
                  <a:srgbClr val="000000"/>
                </a:solidFill>
                <a:effectLst/>
                <a:latin typeface="Montserrat" panose="00000500000000000000" pitchFamily="2" charset="0"/>
              </a:rPr>
              <a:t> (PGE</a:t>
            </a:r>
            <a:r>
              <a:rPr lang="nl-NL" b="0" i="0" baseline="-25000" dirty="0">
                <a:solidFill>
                  <a:srgbClr val="000000"/>
                </a:solidFill>
                <a:effectLst/>
                <a:latin typeface="Montserrat" panose="00000500000000000000" pitchFamily="2" charset="0"/>
              </a:rPr>
              <a:t>2</a:t>
            </a:r>
            <a:r>
              <a:rPr lang="nl-NL" b="0" i="0" dirty="0">
                <a:solidFill>
                  <a:srgbClr val="000000"/>
                </a:solidFill>
                <a:effectLst/>
                <a:latin typeface="Montserrat" panose="00000500000000000000" pitchFamily="2" charset="0"/>
              </a:rPr>
              <a:t>) kunnen de maagzuurproductie remmen. PGE</a:t>
            </a:r>
            <a:r>
              <a:rPr lang="nl-NL" b="0" i="0" baseline="-25000" dirty="0">
                <a:solidFill>
                  <a:srgbClr val="000000"/>
                </a:solidFill>
                <a:effectLst/>
                <a:latin typeface="Montserrat" panose="00000500000000000000" pitchFamily="2" charset="0"/>
              </a:rPr>
              <a:t>2</a:t>
            </a:r>
            <a:r>
              <a:rPr lang="nl-NL" b="0" i="0" dirty="0">
                <a:solidFill>
                  <a:srgbClr val="000000"/>
                </a:solidFill>
                <a:effectLst/>
                <a:latin typeface="Montserrat" panose="00000500000000000000" pitchFamily="2" charset="0"/>
              </a:rPr>
              <a:t> speelt een belangrijke rol bij de bescherming van het maag- en duodenumslijmvlies: PGE</a:t>
            </a:r>
            <a:r>
              <a:rPr lang="nl-NL" b="0" i="0" baseline="-25000" dirty="0">
                <a:solidFill>
                  <a:srgbClr val="000000"/>
                </a:solidFill>
                <a:effectLst/>
                <a:latin typeface="Montserrat" panose="00000500000000000000" pitchFamily="2" charset="0"/>
              </a:rPr>
              <a:t>2</a:t>
            </a:r>
            <a:r>
              <a:rPr lang="nl-NL" b="0" i="0" dirty="0">
                <a:solidFill>
                  <a:srgbClr val="000000"/>
                </a:solidFill>
                <a:effectLst/>
                <a:latin typeface="Montserrat" panose="00000500000000000000" pitchFamily="2" charset="0"/>
              </a:rPr>
              <a:t> vermindert de maagzuurproductie, verhoogt de slijmproductie en bicarbonaatsecretie en de bloedtoevoer naar de maag. Een intact slijmvlies in de maag en het duodenum voorkomt beschadiging door o.a. maagzuur, roken en alcohol.</a:t>
            </a:r>
            <a:endParaRPr lang="nl-BE" dirty="0"/>
          </a:p>
        </p:txBody>
      </p:sp>
      <p:sp>
        <p:nvSpPr>
          <p:cNvPr id="4" name="Tijdelijke aanduiding voor dianummer 3"/>
          <p:cNvSpPr>
            <a:spLocks noGrp="1"/>
          </p:cNvSpPr>
          <p:nvPr>
            <p:ph type="sldNum" sz="quarter" idx="5"/>
          </p:nvPr>
        </p:nvSpPr>
        <p:spPr/>
        <p:txBody>
          <a:bodyPr/>
          <a:lstStyle/>
          <a:p>
            <a:fld id="{A5D78FC6-CE17-4259-A63C-DDFC12E048FC}" type="slidenum">
              <a:rPr lang="en-US" smtClean="0"/>
              <a:pPr/>
              <a:t>4</a:t>
            </a:fld>
            <a:endParaRPr lang="en-US"/>
          </a:p>
        </p:txBody>
      </p:sp>
    </p:spTree>
    <p:extLst>
      <p:ext uri="{BB962C8B-B14F-4D97-AF65-F5344CB8AC3E}">
        <p14:creationId xmlns:p14="http://schemas.microsoft.com/office/powerpoint/2010/main" val="10368778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CA7433-A894-B5DF-0085-309872015DF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85B2007-69B0-D22E-D07D-FEFA60BBEE6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E156757-99BD-2C3D-5149-23A61FB5437A}"/>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CC794DD8-161C-FF32-5EE2-8E60CAC7C294}"/>
              </a:ext>
            </a:extLst>
          </p:cNvPr>
          <p:cNvSpPr>
            <a:spLocks noGrp="1"/>
          </p:cNvSpPr>
          <p:nvPr>
            <p:ph type="sldNum" sz="quarter" idx="5"/>
          </p:nvPr>
        </p:nvSpPr>
        <p:spPr/>
        <p:txBody>
          <a:bodyPr/>
          <a:lstStyle/>
          <a:p>
            <a:fld id="{CD73D816-6DC0-476D-928A-2724C32BD32D}" type="slidenum">
              <a:rPr lang="nl-BE" smtClean="0"/>
              <a:pPr/>
              <a:t>45</a:t>
            </a:fld>
            <a:endParaRPr lang="nl-BE"/>
          </a:p>
        </p:txBody>
      </p:sp>
    </p:spTree>
    <p:extLst>
      <p:ext uri="{BB962C8B-B14F-4D97-AF65-F5344CB8AC3E}">
        <p14:creationId xmlns:p14="http://schemas.microsoft.com/office/powerpoint/2010/main" val="24176616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EE227-E23F-184C-235E-0252E8F36D1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662F7C7-E837-E55D-2946-B9B1444D794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033646F-79CE-B2AC-719D-8765BB734C5C}"/>
              </a:ext>
            </a:extLst>
          </p:cNvPr>
          <p:cNvSpPr>
            <a:spLocks noGrp="1"/>
          </p:cNvSpPr>
          <p:nvPr>
            <p:ph type="body" idx="1"/>
          </p:nvPr>
        </p:nvSpPr>
        <p:spPr/>
        <p:txBody>
          <a:bodyPr/>
          <a:lstStyle/>
          <a:p>
            <a:pPr marL="0" indent="0">
              <a:buNone/>
            </a:pPr>
            <a:r>
              <a:rPr lang="nl-BE" sz="1800" dirty="0"/>
              <a:t>Kies bij voorkeur in het totaal 3-4 afspraken en koppel hieraan kwaliteitsindicatoren. </a:t>
            </a:r>
          </a:p>
          <a:p>
            <a:pPr marL="0" indent="0">
              <a:buNone/>
            </a:pPr>
            <a:r>
              <a:rPr lang="nl-BE" sz="1800" dirty="0"/>
              <a:t>Voorbeeld kwaliteitsindicatoren MFO over </a:t>
            </a:r>
            <a:r>
              <a:rPr lang="nl-BE" sz="1800" dirty="0" err="1"/>
              <a:t>PPI´s</a:t>
            </a:r>
            <a:endParaRPr lang="nl-BE" sz="1800" dirty="0"/>
          </a:p>
          <a:p>
            <a:pPr marL="708660" lvl="1" indent="-342900">
              <a:buSzPct val="100000"/>
              <a:buFont typeface="Wingdings" panose="05000000000000000000" pitchFamily="2" charset="2"/>
              <a:buChar char="§"/>
            </a:pPr>
            <a:r>
              <a:rPr lang="nl-BE" sz="1800" dirty="0"/>
              <a:t>Aantal EU-voorschriften waar arts indicatie op vermeld</a:t>
            </a:r>
          </a:p>
          <a:p>
            <a:pPr marL="708660" lvl="1" indent="-342900">
              <a:buSzPct val="100000"/>
              <a:buFont typeface="Wingdings" panose="05000000000000000000" pitchFamily="2" charset="2"/>
              <a:buChar char="§"/>
            </a:pPr>
            <a:r>
              <a:rPr lang="nl-BE" sz="1800" dirty="0"/>
              <a:t>Aantal gesprekken die apotheker voert </a:t>
            </a:r>
            <a:r>
              <a:rPr lang="nl-BE" sz="1800" dirty="0" err="1"/>
              <a:t>ivm</a:t>
            </a:r>
            <a:r>
              <a:rPr lang="nl-BE" sz="1800" dirty="0"/>
              <a:t> kortdurend gebruik PPI (</a:t>
            </a:r>
            <a:r>
              <a:rPr lang="nl-BE" sz="1800" dirty="0" err="1"/>
              <a:t>cave</a:t>
            </a:r>
            <a:r>
              <a:rPr lang="nl-BE" sz="1800" dirty="0"/>
              <a:t> indicatie chronisch gebruik)</a:t>
            </a:r>
          </a:p>
          <a:p>
            <a:pPr marL="708660" lvl="1" indent="-342900">
              <a:buSzPct val="100000"/>
              <a:buFont typeface="Wingdings" panose="05000000000000000000" pitchFamily="2" charset="2"/>
              <a:buChar char="§"/>
            </a:pPr>
            <a:r>
              <a:rPr lang="nl-BE" sz="1800" dirty="0"/>
              <a:t>% patiënten met indicatie voor PPI door GM/gebruik die ook daadwerkelijk een PPI krijgen</a:t>
            </a:r>
          </a:p>
          <a:p>
            <a:pPr marL="708660" lvl="1" indent="-342900">
              <a:buSzPct val="100000"/>
              <a:buFont typeface="Wingdings" panose="05000000000000000000" pitchFamily="2" charset="2"/>
              <a:buChar char="§"/>
            </a:pPr>
            <a:r>
              <a:rPr lang="nl-BE" sz="1800" dirty="0"/>
              <a:t>Aantal patiënten waarbij indicatie voor PPI is geëvalueerd</a:t>
            </a:r>
          </a:p>
          <a:p>
            <a:pPr marL="708660" lvl="1" indent="-342900">
              <a:buSzPct val="100000"/>
              <a:buFont typeface="Wingdings" panose="05000000000000000000" pitchFamily="2" charset="2"/>
              <a:buChar char="§"/>
            </a:pPr>
            <a:r>
              <a:rPr lang="nl-BE" sz="1800" dirty="0"/>
              <a:t>Hoeveel afbouwschema’s voor </a:t>
            </a:r>
            <a:r>
              <a:rPr lang="nl-BE" sz="1800" dirty="0" err="1"/>
              <a:t>PPI´s</a:t>
            </a:r>
            <a:r>
              <a:rPr lang="nl-BE" sz="1800" dirty="0"/>
              <a:t> zijn er opgesteld</a:t>
            </a:r>
          </a:p>
          <a:p>
            <a:endParaRPr lang="en-US" dirty="0"/>
          </a:p>
          <a:p>
            <a:endParaRPr lang="nl-BE" sz="1200" kern="1200" dirty="0">
              <a:solidFill>
                <a:schemeClr val="tx1"/>
              </a:solidFill>
              <a:effectLst/>
              <a:ea typeface="+mn-ea"/>
              <a:cs typeface="+mn-cs"/>
            </a:endParaRPr>
          </a:p>
        </p:txBody>
      </p:sp>
      <p:sp>
        <p:nvSpPr>
          <p:cNvPr id="4" name="Tijdelijke aanduiding voor dianummer 3">
            <a:extLst>
              <a:ext uri="{FF2B5EF4-FFF2-40B4-BE49-F238E27FC236}">
                <a16:creationId xmlns:a16="http://schemas.microsoft.com/office/drawing/2014/main" id="{5A8CCD88-BADA-C2B8-7246-38414297AC3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D78FC6-CE17-4259-A63C-DDFC12E048FC}"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2135265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BE" sz="1800" dirty="0"/>
              <a:t>Voorbeeld kwaliteitsindicatoren MFO over </a:t>
            </a:r>
            <a:r>
              <a:rPr lang="nl-BE" sz="1800" dirty="0" err="1"/>
              <a:t>PPI´s</a:t>
            </a:r>
            <a:endParaRPr lang="nl-BE" sz="1800" dirty="0"/>
          </a:p>
          <a:p>
            <a:pPr marL="708660" lvl="1" indent="-342900">
              <a:buSzPct val="100000"/>
              <a:buFont typeface="Wingdings" panose="05000000000000000000" pitchFamily="2" charset="2"/>
              <a:buChar char="§"/>
            </a:pPr>
            <a:r>
              <a:rPr lang="nl-BE" sz="1800" dirty="0"/>
              <a:t>Aantal EU-voorschriften waar arts indicatie op vermeld</a:t>
            </a:r>
          </a:p>
          <a:p>
            <a:pPr marL="708660" lvl="1" indent="-342900">
              <a:buSzPct val="100000"/>
              <a:buFont typeface="Wingdings" panose="05000000000000000000" pitchFamily="2" charset="2"/>
              <a:buChar char="§"/>
            </a:pPr>
            <a:r>
              <a:rPr lang="nl-BE" sz="1800" dirty="0"/>
              <a:t>Aantal gesprekken die apotheker voert </a:t>
            </a:r>
            <a:r>
              <a:rPr lang="nl-BE" sz="1800" dirty="0" err="1"/>
              <a:t>ivm</a:t>
            </a:r>
            <a:r>
              <a:rPr lang="nl-BE" sz="1800" dirty="0"/>
              <a:t> kortdurend gebruik PPI (</a:t>
            </a:r>
            <a:r>
              <a:rPr lang="nl-BE" sz="1800" dirty="0" err="1"/>
              <a:t>cave</a:t>
            </a:r>
            <a:r>
              <a:rPr lang="nl-BE" sz="1800" dirty="0"/>
              <a:t> indicatie chronisch gebruik)</a:t>
            </a:r>
          </a:p>
          <a:p>
            <a:pPr marL="708660" lvl="1" indent="-342900">
              <a:buSzPct val="100000"/>
              <a:buFont typeface="Wingdings" panose="05000000000000000000" pitchFamily="2" charset="2"/>
              <a:buChar char="§"/>
            </a:pPr>
            <a:r>
              <a:rPr lang="nl-BE" sz="1800" dirty="0"/>
              <a:t>% patiënten met indicatie voor PPI door GM/gebruik die ook daadwerkelijk een PPI krijgen</a:t>
            </a:r>
          </a:p>
          <a:p>
            <a:pPr marL="708660" lvl="1" indent="-342900">
              <a:buSzPct val="100000"/>
              <a:buFont typeface="Wingdings" panose="05000000000000000000" pitchFamily="2" charset="2"/>
              <a:buChar char="§"/>
            </a:pPr>
            <a:r>
              <a:rPr lang="nl-BE" sz="1800" dirty="0"/>
              <a:t>Aantal patiënten waarbij indicatie voor PPI is geëvalueerd</a:t>
            </a:r>
          </a:p>
          <a:p>
            <a:pPr marL="708660" lvl="1" indent="-342900">
              <a:buSzPct val="100000"/>
              <a:buFont typeface="Wingdings" panose="05000000000000000000" pitchFamily="2" charset="2"/>
              <a:buChar char="§"/>
            </a:pPr>
            <a:r>
              <a:rPr lang="nl-BE" sz="1800" dirty="0"/>
              <a:t>Hoeveel afbouwschema’s voor </a:t>
            </a:r>
            <a:r>
              <a:rPr lang="nl-BE" sz="1800" dirty="0" err="1"/>
              <a:t>PPI´s</a:t>
            </a:r>
            <a:r>
              <a:rPr lang="nl-BE" sz="1800" dirty="0"/>
              <a:t> zijn er opgesteld</a:t>
            </a:r>
          </a:p>
          <a:p>
            <a:endParaRPr lang="nl-BE"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D78FC6-CE17-4259-A63C-DDFC12E048F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22455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5D78FC6-CE17-4259-A63C-DDFC12E048FC}" type="slidenum">
              <a:rPr lang="en-US" smtClean="0"/>
              <a:pPr/>
              <a:t>5</a:t>
            </a:fld>
            <a:endParaRPr lang="en-US"/>
          </a:p>
        </p:txBody>
      </p:sp>
    </p:spTree>
    <p:extLst>
      <p:ext uri="{BB962C8B-B14F-4D97-AF65-F5344CB8AC3E}">
        <p14:creationId xmlns:p14="http://schemas.microsoft.com/office/powerpoint/2010/main" val="78795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Meer dan 20% van de </a:t>
            </a:r>
            <a:r>
              <a:rPr lang="en-US" dirty="0" err="1"/>
              <a:t>patiënten</a:t>
            </a:r>
            <a:r>
              <a:rPr lang="en-US" dirty="0"/>
              <a:t> </a:t>
            </a:r>
            <a:r>
              <a:rPr lang="en-US" dirty="0" err="1"/>
              <a:t>gebruikt</a:t>
            </a:r>
            <a:r>
              <a:rPr lang="en-US" dirty="0"/>
              <a:t> </a:t>
            </a:r>
            <a:r>
              <a:rPr lang="en-US" dirty="0" err="1"/>
              <a:t>een</a:t>
            </a:r>
            <a:r>
              <a:rPr lang="en-US"/>
              <a:t> PPI.</a:t>
            </a:r>
            <a:endParaRPr lang="en-US" dirty="0"/>
          </a:p>
          <a:p>
            <a:endParaRPr lang="en-US" dirty="0"/>
          </a:p>
          <a:p>
            <a:pPr>
              <a:lnSpc>
                <a:spcPct val="120000"/>
              </a:lnSpc>
              <a:spcBef>
                <a:spcPts val="0"/>
              </a:spcBef>
              <a:spcAft>
                <a:spcPts val="200"/>
              </a:spcAft>
            </a:pPr>
            <a:r>
              <a:rPr lang="en-US" dirty="0" err="1"/>
              <a:t>Internationale</a:t>
            </a:r>
            <a:r>
              <a:rPr lang="en-US" dirty="0"/>
              <a:t> </a:t>
            </a:r>
            <a:r>
              <a:rPr lang="en-US" dirty="0" err="1"/>
              <a:t>bron</a:t>
            </a:r>
            <a:r>
              <a:rPr lang="en-US" dirty="0"/>
              <a:t>: </a:t>
            </a:r>
          </a:p>
          <a:p>
            <a:pPr>
              <a:lnSpc>
                <a:spcPct val="120000"/>
              </a:lnSpc>
              <a:spcBef>
                <a:spcPts val="0"/>
              </a:spcBef>
              <a:spcAft>
                <a:spcPts val="200"/>
              </a:spcAft>
            </a:pPr>
            <a:r>
              <a:rPr lang="nl-BE" sz="1200" dirty="0">
                <a:solidFill>
                  <a:schemeClr val="tx2"/>
                </a:solidFill>
                <a:effectLst/>
                <a:latin typeface="+mj-lt"/>
                <a:ea typeface="Calibri" panose="020F0502020204030204" pitchFamily="34" charset="0"/>
              </a:rPr>
              <a:t>van der Velden AW. </a:t>
            </a:r>
            <a:r>
              <a:rPr lang="en-GB" sz="1200" dirty="0">
                <a:solidFill>
                  <a:schemeClr val="tx2"/>
                </a:solidFill>
                <a:effectLst/>
                <a:latin typeface="+mj-lt"/>
                <a:ea typeface="Calibri" panose="020F0502020204030204" pitchFamily="34" charset="0"/>
              </a:rPr>
              <a:t>Pharmacological dependency in chronic treatment of gastroesophageal reflux disease: A randomized controlled clinical trial. </a:t>
            </a:r>
            <a:r>
              <a:rPr lang="nl-BE" sz="1200" dirty="0" err="1">
                <a:solidFill>
                  <a:schemeClr val="tx2"/>
                </a:solidFill>
                <a:effectLst/>
                <a:latin typeface="+mj-lt"/>
                <a:ea typeface="Calibri" panose="020F0502020204030204" pitchFamily="34" charset="0"/>
              </a:rPr>
              <a:t>Digestion</a:t>
            </a:r>
            <a:r>
              <a:rPr lang="nl-BE" sz="1200" dirty="0">
                <a:solidFill>
                  <a:schemeClr val="tx2"/>
                </a:solidFill>
                <a:effectLst/>
                <a:latin typeface="+mj-lt"/>
                <a:ea typeface="Calibri" panose="020F0502020204030204" pitchFamily="34" charset="0"/>
              </a:rPr>
              <a:t>. 2010;81:43-52</a:t>
            </a:r>
          </a:p>
          <a:p>
            <a:pPr>
              <a:lnSpc>
                <a:spcPct val="120000"/>
              </a:lnSpc>
              <a:spcBef>
                <a:spcPts val="0"/>
              </a:spcBef>
              <a:spcAft>
                <a:spcPts val="200"/>
              </a:spcAft>
            </a:pPr>
            <a:endParaRPr lang="nl-BE" sz="1200" dirty="0">
              <a:solidFill>
                <a:schemeClr val="tx2"/>
              </a:solidFill>
              <a:effectLst/>
              <a:latin typeface="+mj-lt"/>
              <a:ea typeface="Calibri" panose="020F0502020204030204" pitchFamily="34" charset="0"/>
            </a:endParaRPr>
          </a:p>
          <a:p>
            <a:pPr>
              <a:lnSpc>
                <a:spcPct val="120000"/>
              </a:lnSpc>
              <a:spcBef>
                <a:spcPts val="0"/>
              </a:spcBef>
            </a:pPr>
            <a:r>
              <a:rPr lang="nl-BE" sz="1200" dirty="0">
                <a:solidFill>
                  <a:schemeClr val="tx2"/>
                </a:solidFill>
                <a:effectLst/>
                <a:latin typeface="Calibri" panose="020F0502020204030204" pitchFamily="34" charset="0"/>
                <a:ea typeface="Calibri" panose="020F0502020204030204" pitchFamily="34" charset="0"/>
                <a:cs typeface="Calibri" panose="020F0502020204030204" pitchFamily="34" charset="0"/>
              </a:rPr>
              <a:t>Hurenkamp GJ. </a:t>
            </a:r>
            <a:r>
              <a:rPr lang="en-US" sz="1200" dirty="0">
                <a:solidFill>
                  <a:schemeClr val="tx2"/>
                </a:solidFill>
                <a:effectLst/>
                <a:latin typeface="Calibri" panose="020F0502020204030204" pitchFamily="34" charset="0"/>
                <a:ea typeface="Calibri" panose="020F0502020204030204" pitchFamily="34" charset="0"/>
                <a:cs typeface="Calibri" panose="020F0502020204030204" pitchFamily="34" charset="0"/>
              </a:rPr>
              <a:t>Arrest of chronic acid suppressant drug use after successful helicobacter pylori eradication in </a:t>
            </a:r>
            <a:r>
              <a:rPr lang="en-US" sz="1200" dirty="0" err="1">
                <a:solidFill>
                  <a:schemeClr val="tx2"/>
                </a:solidFill>
                <a:effectLst/>
                <a:latin typeface="Calibri" panose="020F0502020204030204" pitchFamily="34" charset="0"/>
                <a:ea typeface="Calibri" panose="020F0502020204030204" pitchFamily="34" charset="0"/>
                <a:cs typeface="Calibri" panose="020F0502020204030204" pitchFamily="34" charset="0"/>
              </a:rPr>
              <a:t>patiënts</a:t>
            </a:r>
            <a:r>
              <a:rPr lang="en-US" sz="1200" dirty="0">
                <a:solidFill>
                  <a:schemeClr val="tx2"/>
                </a:solidFill>
                <a:effectLst/>
                <a:latin typeface="Calibri" panose="020F0502020204030204" pitchFamily="34" charset="0"/>
                <a:ea typeface="Calibri" panose="020F0502020204030204" pitchFamily="34" charset="0"/>
                <a:cs typeface="Calibri" panose="020F0502020204030204" pitchFamily="34" charset="0"/>
              </a:rPr>
              <a:t> with peptic ulcer disease: A six-month follow-up study. Aliment </a:t>
            </a:r>
            <a:r>
              <a:rPr lang="en-US" sz="1200" dirty="0" err="1">
                <a:solidFill>
                  <a:schemeClr val="tx2"/>
                </a:solidFill>
                <a:effectLst/>
                <a:latin typeface="Calibri" panose="020F0502020204030204" pitchFamily="34" charset="0"/>
                <a:ea typeface="Calibri" panose="020F0502020204030204" pitchFamily="34" charset="0"/>
                <a:cs typeface="Calibri" panose="020F0502020204030204" pitchFamily="34" charset="0"/>
              </a:rPr>
              <a:t>Pharmacol</a:t>
            </a:r>
            <a:r>
              <a:rPr lang="en-US" sz="1200" dirty="0">
                <a:solidFill>
                  <a:schemeClr val="tx2"/>
                </a:solidFill>
                <a:effectLst/>
                <a:latin typeface="Calibri" panose="020F0502020204030204" pitchFamily="34" charset="0"/>
                <a:ea typeface="Calibri" panose="020F0502020204030204" pitchFamily="34" charset="0"/>
                <a:cs typeface="Calibri" panose="020F0502020204030204" pitchFamily="34" charset="0"/>
              </a:rPr>
              <a:t> </a:t>
            </a:r>
            <a:r>
              <a:rPr lang="en-US" sz="1200" dirty="0" err="1">
                <a:solidFill>
                  <a:schemeClr val="tx2"/>
                </a:solidFill>
                <a:effectLst/>
                <a:latin typeface="Calibri" panose="020F0502020204030204" pitchFamily="34" charset="0"/>
                <a:ea typeface="Calibri" panose="020F0502020204030204" pitchFamily="34" charset="0"/>
                <a:cs typeface="Calibri" panose="020F0502020204030204" pitchFamily="34" charset="0"/>
              </a:rPr>
              <a:t>Ther</a:t>
            </a:r>
            <a:r>
              <a:rPr lang="en-US" sz="1200" dirty="0">
                <a:solidFill>
                  <a:schemeClr val="tx2"/>
                </a:solidFill>
                <a:effectLst/>
                <a:latin typeface="Calibri" panose="020F0502020204030204" pitchFamily="34" charset="0"/>
                <a:ea typeface="Calibri" panose="020F0502020204030204" pitchFamily="34" charset="0"/>
                <a:cs typeface="Calibri" panose="020F0502020204030204" pitchFamily="34" charset="0"/>
              </a:rPr>
              <a:t>. 2001;15:1047-1054</a:t>
            </a:r>
            <a:endParaRPr lang="nl-BE" sz="1200" dirty="0">
              <a:solidFill>
                <a:schemeClr val="tx2"/>
              </a:solidFill>
              <a:effectLst/>
              <a:latin typeface="Calibri" panose="020F0502020204030204" pitchFamily="34" charset="0"/>
              <a:ea typeface="Times New Roman" panose="02020603050405020304" pitchFamily="18" charset="0"/>
              <a:cs typeface="Times New Roman" panose="02020603050405020304" pitchFamily="18" charset="0"/>
            </a:endParaRPr>
          </a:p>
          <a:p>
            <a:endParaRPr lang="nl-BE" dirty="0"/>
          </a:p>
        </p:txBody>
      </p:sp>
      <p:sp>
        <p:nvSpPr>
          <p:cNvPr id="4" name="Tijdelijke aanduiding voor dianummer 3"/>
          <p:cNvSpPr>
            <a:spLocks noGrp="1"/>
          </p:cNvSpPr>
          <p:nvPr>
            <p:ph type="sldNum" sz="quarter" idx="5"/>
          </p:nvPr>
        </p:nvSpPr>
        <p:spPr/>
        <p:txBody>
          <a:bodyPr/>
          <a:lstStyle/>
          <a:p>
            <a:fld id="{A5D78FC6-CE17-4259-A63C-DDFC12E048FC}" type="slidenum">
              <a:rPr lang="en-US" smtClean="0"/>
              <a:pPr/>
              <a:t>6</a:t>
            </a:fld>
            <a:endParaRPr lang="en-US"/>
          </a:p>
        </p:txBody>
      </p:sp>
    </p:spTree>
    <p:extLst>
      <p:ext uri="{BB962C8B-B14F-4D97-AF65-F5344CB8AC3E}">
        <p14:creationId xmlns:p14="http://schemas.microsoft.com/office/powerpoint/2010/main" val="33151777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27B6B-DEBE-AB77-A449-D74498CD762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244E569-B0EE-B356-509B-316465B63F7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3F9D380-4FA8-4613-C581-3D5015145190}"/>
              </a:ext>
            </a:extLst>
          </p:cNvPr>
          <p:cNvSpPr>
            <a:spLocks noGrp="1"/>
          </p:cNvSpPr>
          <p:nvPr>
            <p:ph type="body" idx="1"/>
          </p:nvPr>
        </p:nvSpPr>
        <p:spPr/>
        <p:txBody>
          <a:bodyPr/>
          <a:lstStyle/>
          <a:p>
            <a:r>
              <a:rPr lang="en-US" dirty="0" err="1"/>
              <a:t>Presenteer</a:t>
            </a:r>
            <a:r>
              <a:rPr lang="en-US" dirty="0"/>
              <a:t> eigen </a:t>
            </a:r>
            <a:r>
              <a:rPr lang="en-US" dirty="0" err="1"/>
              <a:t>voorschrijf</a:t>
            </a:r>
            <a:r>
              <a:rPr lang="en-US" dirty="0"/>
              <a:t>-/</a:t>
            </a:r>
            <a:r>
              <a:rPr lang="en-US" dirty="0" err="1"/>
              <a:t>afleverdata</a:t>
            </a:r>
            <a:r>
              <a:rPr lang="en-US" dirty="0"/>
              <a:t> wat </a:t>
            </a:r>
            <a:r>
              <a:rPr lang="en-US" dirty="0" err="1"/>
              <a:t>inzicht</a:t>
            </a:r>
            <a:r>
              <a:rPr lang="en-US" dirty="0"/>
              <a:t> </a:t>
            </a:r>
            <a:r>
              <a:rPr lang="en-US" dirty="0" err="1"/>
              <a:t>geeft</a:t>
            </a:r>
            <a:r>
              <a:rPr lang="en-US" dirty="0"/>
              <a:t> </a:t>
            </a:r>
          </a:p>
          <a:p>
            <a:r>
              <a:rPr lang="en-US" dirty="0" err="1"/>
              <a:t>Gebruik</a:t>
            </a:r>
            <a:r>
              <a:rPr lang="en-US" dirty="0"/>
              <a:t> data </a:t>
            </a:r>
            <a:r>
              <a:rPr lang="en-US" dirty="0" err="1"/>
              <a:t>voor</a:t>
            </a:r>
            <a:r>
              <a:rPr lang="en-US" dirty="0"/>
              <a:t> </a:t>
            </a:r>
            <a:r>
              <a:rPr lang="en-US" dirty="0" err="1"/>
              <a:t>opstellen</a:t>
            </a:r>
            <a:r>
              <a:rPr lang="en-US" dirty="0"/>
              <a:t> </a:t>
            </a:r>
            <a:r>
              <a:rPr lang="en-US" dirty="0" err="1"/>
              <a:t>kwaliteitsindicator</a:t>
            </a:r>
            <a:r>
              <a:rPr lang="en-US" dirty="0"/>
              <a:t> </a:t>
            </a:r>
            <a:r>
              <a:rPr lang="en-US" dirty="0" err="1"/>
              <a:t>ter</a:t>
            </a:r>
            <a:r>
              <a:rPr lang="en-US" dirty="0"/>
              <a:t> </a:t>
            </a:r>
            <a:r>
              <a:rPr lang="en-US" dirty="0" err="1"/>
              <a:t>evaluatie</a:t>
            </a:r>
            <a:r>
              <a:rPr lang="en-US" dirty="0"/>
              <a:t> MFO (</a:t>
            </a:r>
            <a:r>
              <a:rPr lang="en-US" dirty="0" err="1"/>
              <a:t>cf</a:t>
            </a:r>
            <a:r>
              <a:rPr lang="en-US" dirty="0"/>
              <a:t> </a:t>
            </a:r>
            <a:r>
              <a:rPr lang="en-US" dirty="0" err="1"/>
              <a:t>laatste</a:t>
            </a:r>
            <a:r>
              <a:rPr lang="en-US" dirty="0"/>
              <a:t> </a:t>
            </a:r>
            <a:r>
              <a:rPr lang="en-US" dirty="0" err="1"/>
              <a:t>deel</a:t>
            </a:r>
            <a:r>
              <a:rPr lang="en-US" dirty="0"/>
              <a:t>)</a:t>
            </a:r>
          </a:p>
          <a:p>
            <a:endParaRPr lang="en-US" dirty="0"/>
          </a:p>
          <a:p>
            <a:r>
              <a:rPr lang="en-US" dirty="0"/>
              <a:t>Let op: nu is de </a:t>
            </a:r>
            <a:r>
              <a:rPr lang="en-US" dirty="0" err="1"/>
              <a:t>richtlijn</a:t>
            </a:r>
            <a:r>
              <a:rPr lang="en-US" dirty="0"/>
              <a:t> </a:t>
            </a:r>
            <a:r>
              <a:rPr lang="en-US" dirty="0" err="1"/>
              <a:t>bij</a:t>
            </a:r>
            <a:r>
              <a:rPr lang="en-US" dirty="0"/>
              <a:t> </a:t>
            </a:r>
            <a:r>
              <a:rPr lang="en-US" dirty="0" err="1"/>
              <a:t>enkel</a:t>
            </a:r>
            <a:r>
              <a:rPr lang="en-US" dirty="0"/>
              <a:t> </a:t>
            </a:r>
            <a:r>
              <a:rPr lang="en-US" dirty="0" err="1"/>
              <a:t>gebruik</a:t>
            </a:r>
            <a:r>
              <a:rPr lang="en-US" dirty="0"/>
              <a:t> van ASA pas </a:t>
            </a:r>
            <a:r>
              <a:rPr lang="en-US" dirty="0" err="1"/>
              <a:t>een</a:t>
            </a:r>
            <a:r>
              <a:rPr lang="en-US" dirty="0"/>
              <a:t> PPI </a:t>
            </a:r>
            <a:r>
              <a:rPr lang="en-US" dirty="0" err="1"/>
              <a:t>te</a:t>
            </a:r>
            <a:r>
              <a:rPr lang="en-US" dirty="0"/>
              <a:t> </a:t>
            </a:r>
            <a:r>
              <a:rPr lang="en-US" dirty="0" err="1"/>
              <a:t>starten</a:t>
            </a:r>
            <a:r>
              <a:rPr lang="en-US" dirty="0"/>
              <a:t> </a:t>
            </a:r>
            <a:r>
              <a:rPr lang="en-US" dirty="0" err="1"/>
              <a:t>vanaf</a:t>
            </a:r>
            <a:r>
              <a:rPr lang="en-US" dirty="0"/>
              <a:t> 80jaar </a:t>
            </a:r>
            <a:r>
              <a:rPr lang="en-US" dirty="0" err="1"/>
              <a:t>ipv</a:t>
            </a:r>
            <a:r>
              <a:rPr lang="en-US" dirty="0"/>
              <a:t> 75jaar </a:t>
            </a:r>
            <a:r>
              <a:rPr lang="en-US" dirty="0" err="1"/>
              <a:t>zoals</a:t>
            </a:r>
            <a:r>
              <a:rPr lang="en-US" dirty="0"/>
              <a:t> op de </a:t>
            </a:r>
            <a:r>
              <a:rPr lang="en-US" dirty="0" err="1"/>
              <a:t>grafiek</a:t>
            </a:r>
            <a:r>
              <a:rPr lang="en-US" dirty="0"/>
              <a:t> </a:t>
            </a:r>
            <a:r>
              <a:rPr lang="en-US" dirty="0" err="1"/>
              <a:t>staat</a:t>
            </a:r>
            <a:endParaRPr lang="nl-BE" dirty="0"/>
          </a:p>
        </p:txBody>
      </p:sp>
      <p:sp>
        <p:nvSpPr>
          <p:cNvPr id="4" name="Tijdelijke aanduiding voor dianummer 3">
            <a:extLst>
              <a:ext uri="{FF2B5EF4-FFF2-40B4-BE49-F238E27FC236}">
                <a16:creationId xmlns:a16="http://schemas.microsoft.com/office/drawing/2014/main" id="{AF6A80B7-1D63-B686-A487-C3A8AEC5B707}"/>
              </a:ext>
            </a:extLst>
          </p:cNvPr>
          <p:cNvSpPr>
            <a:spLocks noGrp="1"/>
          </p:cNvSpPr>
          <p:nvPr>
            <p:ph type="sldNum" sz="quarter" idx="5"/>
          </p:nvPr>
        </p:nvSpPr>
        <p:spPr/>
        <p:txBody>
          <a:bodyPr/>
          <a:lstStyle/>
          <a:p>
            <a:fld id="{A5D78FC6-CE17-4259-A63C-DDFC12E048FC}" type="slidenum">
              <a:rPr lang="en-US" smtClean="0"/>
              <a:pPr/>
              <a:t>8</a:t>
            </a:fld>
            <a:endParaRPr lang="en-US"/>
          </a:p>
        </p:txBody>
      </p:sp>
    </p:spTree>
    <p:extLst>
      <p:ext uri="{BB962C8B-B14F-4D97-AF65-F5344CB8AC3E}">
        <p14:creationId xmlns:p14="http://schemas.microsoft.com/office/powerpoint/2010/main" val="541437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3E9B4-F941-4A45-3B13-B23CBBAA86C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FCAD1C0-BD9E-B414-5997-9F518552510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BE09591-2DE3-8553-6813-6C920362F075}"/>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9288FB14-B2E0-A316-3F50-5B17C7CB27BB}"/>
              </a:ext>
            </a:extLst>
          </p:cNvPr>
          <p:cNvSpPr>
            <a:spLocks noGrp="1"/>
          </p:cNvSpPr>
          <p:nvPr>
            <p:ph type="sldNum" sz="quarter" idx="5"/>
          </p:nvPr>
        </p:nvSpPr>
        <p:spPr/>
        <p:txBody>
          <a:bodyPr/>
          <a:lstStyle/>
          <a:p>
            <a:fld id="{CD73D816-6DC0-476D-928A-2724C32BD32D}" type="slidenum">
              <a:rPr lang="nl-BE" smtClean="0"/>
              <a:pPr/>
              <a:t>9</a:t>
            </a:fld>
            <a:endParaRPr lang="nl-BE"/>
          </a:p>
        </p:txBody>
      </p:sp>
    </p:spTree>
    <p:extLst>
      <p:ext uri="{BB962C8B-B14F-4D97-AF65-F5344CB8AC3E}">
        <p14:creationId xmlns:p14="http://schemas.microsoft.com/office/powerpoint/2010/main" val="2150376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DDBD6-67AD-EB5C-786C-E769007577A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4D349F5-A4C1-6C22-8176-68CB6984A23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0D22900-3CBE-F4A5-9428-A787B0585DB1}"/>
              </a:ext>
            </a:extLst>
          </p:cNvPr>
          <p:cNvSpPr>
            <a:spLocks noGrp="1"/>
          </p:cNvSpPr>
          <p:nvPr>
            <p:ph type="body" idx="1"/>
          </p:nvPr>
        </p:nvSpPr>
        <p:spPr/>
        <p:txBody>
          <a:bodyPr/>
          <a:lstStyle/>
          <a:p>
            <a:r>
              <a:rPr lang="en-US" dirty="0"/>
              <a:t>Antwoord ‘a’ is correct. </a:t>
            </a:r>
          </a:p>
          <a:p>
            <a:endParaRPr lang="en-US" dirty="0">
              <a:ea typeface="Calibri"/>
              <a:cs typeface="Calibri"/>
            </a:endParaRPr>
          </a:p>
          <a:p>
            <a:r>
              <a:rPr lang="nl-NL" dirty="0"/>
              <a:t>Barrett-</a:t>
            </a:r>
            <a:r>
              <a:rPr lang="nl-NL" dirty="0" err="1"/>
              <a:t>oesofagus</a:t>
            </a:r>
            <a:r>
              <a:rPr lang="nl-NL" dirty="0"/>
              <a:t> wordt gedefinieerd als de aanwezigheid van </a:t>
            </a:r>
            <a:r>
              <a:rPr lang="nl-NL" dirty="0" err="1"/>
              <a:t>metaplastisch</a:t>
            </a:r>
            <a:r>
              <a:rPr lang="nl-NL" dirty="0"/>
              <a:t> cilinderepitheel in de slokdarm in continuïteit met het maagslijmvlies. Het wordt beschouwd als een verworven afwijking, die ontstaat onder invloed van chronische (</a:t>
            </a:r>
            <a:r>
              <a:rPr lang="nl-NL" dirty="0" err="1"/>
              <a:t>duodeno</a:t>
            </a:r>
            <a:r>
              <a:rPr lang="nl-NL" dirty="0"/>
              <a:t>)gastro-oesofageale reflux.</a:t>
            </a:r>
          </a:p>
          <a:p>
            <a:endParaRPr lang="en-US" dirty="0">
              <a:ea typeface="Calibri"/>
              <a:cs typeface="Calibri"/>
            </a:endParaRPr>
          </a:p>
          <a:p>
            <a:r>
              <a:rPr lang="nl-NL" dirty="0"/>
              <a:t>De diagnose Barrett-</a:t>
            </a:r>
            <a:r>
              <a:rPr lang="nl-NL" dirty="0" err="1"/>
              <a:t>oesofagus</a:t>
            </a:r>
            <a:r>
              <a:rPr lang="nl-NL" dirty="0"/>
              <a:t> wordt gesteld d.m.v. endoscopisch onderzoek waarbij biopten die genomen zijn uit de slokdarm intestinale metaplasie tonen</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BE" dirty="0"/>
          </a:p>
        </p:txBody>
      </p:sp>
      <p:sp>
        <p:nvSpPr>
          <p:cNvPr id="4" name="Tijdelijke aanduiding voor dianummer 3">
            <a:extLst>
              <a:ext uri="{FF2B5EF4-FFF2-40B4-BE49-F238E27FC236}">
                <a16:creationId xmlns:a16="http://schemas.microsoft.com/office/drawing/2014/main" id="{59F9C85E-BCB4-64C6-EC0A-6B0FDFDC8F5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73D816-6DC0-476D-928A-2724C32BD32D}" type="slidenum">
              <a:rPr kumimoji="0" lang="nl-BE" sz="1200" b="0" i="0" u="none" strike="noStrike" kern="1200" cap="none" spc="0" normalizeH="0" baseline="0" noProof="0" smtClean="0">
                <a:ln>
                  <a:noFill/>
                </a:ln>
                <a:solidFill>
                  <a:prstClr val="black"/>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BE"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89206043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svg"/><Relationship Id="rId7"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2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13.svg"/><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svg"/><Relationship Id="rId7"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6.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8.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22.svg"/><Relationship Id="rId4" Type="http://schemas.openxmlformats.org/officeDocument/2006/relationships/image" Target="../media/image21.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9.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 Id="rId5" Type="http://schemas.openxmlformats.org/officeDocument/2006/relationships/image" Target="../media/image13.svg"/><Relationship Id="rId4" Type="http://schemas.openxmlformats.org/officeDocument/2006/relationships/image" Target="../media/image9.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svg"/><Relationship Id="rId7"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16.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3.xml"/><Relationship Id="rId5" Type="http://schemas.openxmlformats.org/officeDocument/2006/relationships/image" Target="../media/image22.svg"/><Relationship Id="rId4" Type="http://schemas.openxmlformats.org/officeDocument/2006/relationships/image" Target="../media/image21.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Intro Title Slide">
    <p:bg>
      <p:bgPr>
        <a:solidFill>
          <a:schemeClr val="bg1"/>
        </a:solidFill>
        <a:effectLst/>
      </p:bgPr>
    </p:bg>
    <p:spTree>
      <p:nvGrpSpPr>
        <p:cNvPr id="1" name=""/>
        <p:cNvGrpSpPr/>
        <p:nvPr/>
      </p:nvGrpSpPr>
      <p:grpSpPr>
        <a:xfrm>
          <a:off x="0" y="0"/>
          <a:ext cx="0" cy="0"/>
          <a:chOff x="0" y="0"/>
          <a:chExt cx="0" cy="0"/>
        </a:xfrm>
      </p:grpSpPr>
      <p:sp>
        <p:nvSpPr>
          <p:cNvPr id="112" name="Oval 111">
            <a:extLst>
              <a:ext uri="{FF2B5EF4-FFF2-40B4-BE49-F238E27FC236}">
                <a16:creationId xmlns:a16="http://schemas.microsoft.com/office/drawing/2014/main" id="{03B9DD0F-F382-D641-28ED-1ABB744E6ED7}"/>
              </a:ext>
            </a:extLst>
          </p:cNvPr>
          <p:cNvSpPr/>
          <p:nvPr userDrawn="1"/>
        </p:nvSpPr>
        <p:spPr>
          <a:xfrm>
            <a:off x="1154441" y="1396132"/>
            <a:ext cx="4013200" cy="40132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1" name="Graphic 110">
            <a:extLst>
              <a:ext uri="{FF2B5EF4-FFF2-40B4-BE49-F238E27FC236}">
                <a16:creationId xmlns:a16="http://schemas.microsoft.com/office/drawing/2014/main" id="{B7180B64-A041-2D49-893A-ABD903D8944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46616" y="2821707"/>
            <a:ext cx="2228850" cy="1162050"/>
          </a:xfrm>
          <a:prstGeom prst="rect">
            <a:avLst/>
          </a:prstGeom>
        </p:spPr>
      </p:pic>
      <p:sp>
        <p:nvSpPr>
          <p:cNvPr id="109" name="Picture Placeholder 108">
            <a:extLst>
              <a:ext uri="{FF2B5EF4-FFF2-40B4-BE49-F238E27FC236}">
                <a16:creationId xmlns:a16="http://schemas.microsoft.com/office/drawing/2014/main" id="{7965A0E1-5427-0E86-AA2C-3C39257A6D13}"/>
              </a:ext>
            </a:extLst>
          </p:cNvPr>
          <p:cNvSpPr>
            <a:spLocks noGrp="1"/>
          </p:cNvSpPr>
          <p:nvPr>
            <p:ph type="pic" sz="quarter" idx="17"/>
          </p:nvPr>
        </p:nvSpPr>
        <p:spPr>
          <a:xfrm>
            <a:off x="-1664667" y="-1431000"/>
            <a:ext cx="9720000" cy="9720000"/>
          </a:xfrm>
          <a:custGeom>
            <a:avLst/>
            <a:gdLst>
              <a:gd name="connsiteX0" fmla="*/ 4565479 w 9130958"/>
              <a:gd name="connsiteY0" fmla="*/ 2806204 h 9132864"/>
              <a:gd name="connsiteX1" fmla="*/ 2805251 w 9130958"/>
              <a:gd name="connsiteY1" fmla="*/ 4566432 h 9132864"/>
              <a:gd name="connsiteX2" fmla="*/ 4565479 w 9130958"/>
              <a:gd name="connsiteY2" fmla="*/ 6326660 h 9132864"/>
              <a:gd name="connsiteX3" fmla="*/ 6325707 w 9130958"/>
              <a:gd name="connsiteY3" fmla="*/ 4566432 h 9132864"/>
              <a:gd name="connsiteX4" fmla="*/ 4565479 w 9130958"/>
              <a:gd name="connsiteY4" fmla="*/ 2806204 h 9132864"/>
              <a:gd name="connsiteX5" fmla="*/ 4565479 w 9130958"/>
              <a:gd name="connsiteY5" fmla="*/ 0 h 9132864"/>
              <a:gd name="connsiteX6" fmla="*/ 9130958 w 9130958"/>
              <a:gd name="connsiteY6" fmla="*/ 4566432 h 9132864"/>
              <a:gd name="connsiteX7" fmla="*/ 4565479 w 9130958"/>
              <a:gd name="connsiteY7" fmla="*/ 9132864 h 9132864"/>
              <a:gd name="connsiteX8" fmla="*/ 0 w 9130958"/>
              <a:gd name="connsiteY8" fmla="*/ 4566432 h 9132864"/>
              <a:gd name="connsiteX9" fmla="*/ 4565479 w 9130958"/>
              <a:gd name="connsiteY9" fmla="*/ 0 h 913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958" h="9132864">
                <a:moveTo>
                  <a:pt x="4565479" y="2806204"/>
                </a:moveTo>
                <a:cubicBezTo>
                  <a:pt x="3593332" y="2806204"/>
                  <a:pt x="2805251" y="3594285"/>
                  <a:pt x="2805251" y="4566432"/>
                </a:cubicBezTo>
                <a:cubicBezTo>
                  <a:pt x="2805251" y="5538579"/>
                  <a:pt x="3593332" y="6326660"/>
                  <a:pt x="4565479" y="6326660"/>
                </a:cubicBezTo>
                <a:cubicBezTo>
                  <a:pt x="5537626" y="6326660"/>
                  <a:pt x="6325707" y="5538579"/>
                  <a:pt x="6325707" y="4566432"/>
                </a:cubicBezTo>
                <a:cubicBezTo>
                  <a:pt x="6325707" y="3594285"/>
                  <a:pt x="5537626" y="2806204"/>
                  <a:pt x="4565479" y="2806204"/>
                </a:cubicBezTo>
                <a:close/>
                <a:moveTo>
                  <a:pt x="4565479" y="0"/>
                </a:moveTo>
                <a:cubicBezTo>
                  <a:pt x="7086923" y="0"/>
                  <a:pt x="9130958" y="2044461"/>
                  <a:pt x="9130958" y="4566432"/>
                </a:cubicBezTo>
                <a:cubicBezTo>
                  <a:pt x="9130958" y="7088403"/>
                  <a:pt x="7086923" y="9132864"/>
                  <a:pt x="4565479" y="9132864"/>
                </a:cubicBezTo>
                <a:cubicBezTo>
                  <a:pt x="2044035" y="9132864"/>
                  <a:pt x="0" y="7088403"/>
                  <a:pt x="0" y="4566432"/>
                </a:cubicBezTo>
                <a:cubicBezTo>
                  <a:pt x="0" y="2044461"/>
                  <a:pt x="2044035" y="0"/>
                  <a:pt x="4565479" y="0"/>
                </a:cubicBezTo>
                <a:close/>
              </a:path>
            </a:pathLst>
          </a:custGeom>
          <a:solidFill>
            <a:schemeClr val="bg1">
              <a:lumMod val="85000"/>
            </a:schemeClr>
          </a:solidFill>
          <a:ln w="63500">
            <a:noFill/>
          </a:ln>
        </p:spPr>
        <p:txBody>
          <a:bodyPr wrap="square" bIns="2052000" anchor="ctr">
            <a:noAutofit/>
          </a:bodyPr>
          <a:lstStyle>
            <a:lvl1pPr algn="ctr">
              <a:defRPr sz="1800" b="0"/>
            </a:lvl1pPr>
          </a:lstStyle>
          <a:p>
            <a:r>
              <a:rPr lang="nl-NL"/>
              <a:t>Klik op het pictogram als u een afbeelding wilt toevoegen</a:t>
            </a:r>
            <a:endParaRPr lang="nl-BE"/>
          </a:p>
        </p:txBody>
      </p:sp>
      <p:sp>
        <p:nvSpPr>
          <p:cNvPr id="100" name="Oval 99">
            <a:extLst>
              <a:ext uri="{FF2B5EF4-FFF2-40B4-BE49-F238E27FC236}">
                <a16:creationId xmlns:a16="http://schemas.microsoft.com/office/drawing/2014/main" id="{1D299EB6-94CA-3D60-BC6A-6D1310A3252D}"/>
              </a:ext>
            </a:extLst>
          </p:cNvPr>
          <p:cNvSpPr/>
          <p:nvPr userDrawn="1"/>
        </p:nvSpPr>
        <p:spPr>
          <a:xfrm rot="21373444">
            <a:off x="-1547757" y="-1363727"/>
            <a:ext cx="9914852" cy="9483006"/>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1" name="Oval 100">
            <a:extLst>
              <a:ext uri="{FF2B5EF4-FFF2-40B4-BE49-F238E27FC236}">
                <a16:creationId xmlns:a16="http://schemas.microsoft.com/office/drawing/2014/main" id="{17936C22-55B5-346A-53F5-D2701365EA9E}"/>
              </a:ext>
            </a:extLst>
          </p:cNvPr>
          <p:cNvSpPr/>
          <p:nvPr userDrawn="1"/>
        </p:nvSpPr>
        <p:spPr>
          <a:xfrm rot="21373444">
            <a:off x="-1981529" y="-1778657"/>
            <a:ext cx="10180845" cy="10019953"/>
          </a:xfrm>
          <a:prstGeom prst="ellipse">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9" name="Graphic 8">
            <a:extLst>
              <a:ext uri="{FF2B5EF4-FFF2-40B4-BE49-F238E27FC236}">
                <a16:creationId xmlns:a16="http://schemas.microsoft.com/office/drawing/2014/main" id="{78B29BBA-CB68-3F98-B276-ED7F9A76C40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158135" y="3189192"/>
            <a:ext cx="2127807" cy="1074934"/>
          </a:xfrm>
          <a:prstGeom prst="rect">
            <a:avLst/>
          </a:prstGeom>
        </p:spPr>
      </p:pic>
      <p:sp>
        <p:nvSpPr>
          <p:cNvPr id="36" name="Date Placeholder 35">
            <a:extLst>
              <a:ext uri="{FF2B5EF4-FFF2-40B4-BE49-F238E27FC236}">
                <a16:creationId xmlns:a16="http://schemas.microsoft.com/office/drawing/2014/main" id="{C4E87F26-76AE-5BCD-A6DE-CECD872B4672}"/>
              </a:ext>
            </a:extLst>
          </p:cNvPr>
          <p:cNvSpPr>
            <a:spLocks noGrp="1"/>
          </p:cNvSpPr>
          <p:nvPr userDrawn="1">
            <p:ph type="dt" sz="half" idx="10"/>
          </p:nvPr>
        </p:nvSpPr>
        <p:spPr>
          <a:xfrm>
            <a:off x="11052000" y="6566887"/>
            <a:ext cx="554750" cy="228599"/>
          </a:xfrm>
          <a:prstGeom prst="rect">
            <a:avLst/>
          </a:prstGeom>
        </p:spPr>
        <p:txBody>
          <a:bodyPr/>
          <a:lstStyle>
            <a:lvl1pPr>
              <a:defRPr>
                <a:solidFill>
                  <a:schemeClr val="bg1"/>
                </a:solidFill>
              </a:defRPr>
            </a:lvl1pPr>
          </a:lstStyle>
          <a:p>
            <a:fld id="{0EF67911-F7AB-4A0A-BDEB-D23DE23339E7}" type="datetime1">
              <a:rPr lang="nl-BE" smtClean="0"/>
              <a:t>7/04/2025</a:t>
            </a:fld>
            <a:endParaRPr lang="nl-BE"/>
          </a:p>
        </p:txBody>
      </p:sp>
      <p:sp>
        <p:nvSpPr>
          <p:cNvPr id="37" name="Footer Placeholder 36">
            <a:extLst>
              <a:ext uri="{FF2B5EF4-FFF2-40B4-BE49-F238E27FC236}">
                <a16:creationId xmlns:a16="http://schemas.microsoft.com/office/drawing/2014/main" id="{C6499078-33D5-BCCE-56FF-2D633D75D8D3}"/>
              </a:ext>
            </a:extLst>
          </p:cNvPr>
          <p:cNvSpPr>
            <a:spLocks noGrp="1"/>
          </p:cNvSpPr>
          <p:nvPr userDrawn="1">
            <p:ph type="ftr" sz="quarter" idx="11"/>
          </p:nvPr>
        </p:nvSpPr>
        <p:spPr>
          <a:xfrm>
            <a:off x="9216000" y="6566887"/>
            <a:ext cx="1512000" cy="228599"/>
          </a:xfrm>
          <a:prstGeom prst="rect">
            <a:avLst/>
          </a:prstGeom>
        </p:spPr>
        <p:txBody>
          <a:bodyPr/>
          <a:lstStyle>
            <a:lvl1pPr>
              <a:defRPr>
                <a:solidFill>
                  <a:schemeClr val="tx2"/>
                </a:solidFill>
              </a:defRPr>
            </a:lvl1pPr>
          </a:lstStyle>
          <a:p>
            <a:r>
              <a:rPr lang="nl-BE"/>
              <a:t>MFO TNF-remmers</a:t>
            </a:r>
          </a:p>
        </p:txBody>
      </p:sp>
      <p:sp>
        <p:nvSpPr>
          <p:cNvPr id="38" name="Slide Number Placeholder 37">
            <a:extLst>
              <a:ext uri="{FF2B5EF4-FFF2-40B4-BE49-F238E27FC236}">
                <a16:creationId xmlns:a16="http://schemas.microsoft.com/office/drawing/2014/main" id="{994723BD-DB3E-D152-3C94-29E4E23C63FD}"/>
              </a:ext>
            </a:extLst>
          </p:cNvPr>
          <p:cNvSpPr>
            <a:spLocks noGrp="1"/>
          </p:cNvSpPr>
          <p:nvPr userDrawn="1">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sp>
        <p:nvSpPr>
          <p:cNvPr id="115" name="Content Placeholder 20">
            <a:extLst>
              <a:ext uri="{FF2B5EF4-FFF2-40B4-BE49-F238E27FC236}">
                <a16:creationId xmlns:a16="http://schemas.microsoft.com/office/drawing/2014/main" id="{965004FD-582B-CF26-9B99-DEA37F560DB5}"/>
              </a:ext>
            </a:extLst>
          </p:cNvPr>
          <p:cNvSpPr txBox="1">
            <a:spLocks/>
          </p:cNvSpPr>
          <p:nvPr userDrawn="1"/>
        </p:nvSpPr>
        <p:spPr>
          <a:xfrm>
            <a:off x="8782038" y="1180882"/>
            <a:ext cx="2880000" cy="92301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1600">
                <a:solidFill>
                  <a:schemeClr val="tx2"/>
                </a:solidFill>
              </a:rPr>
              <a:t>Een initiatief van</a:t>
            </a:r>
          </a:p>
        </p:txBody>
      </p:sp>
      <p:pic>
        <p:nvPicPr>
          <p:cNvPr id="116" name="Picture 115">
            <a:extLst>
              <a:ext uri="{FF2B5EF4-FFF2-40B4-BE49-F238E27FC236}">
                <a16:creationId xmlns:a16="http://schemas.microsoft.com/office/drawing/2014/main" id="{F4B7D697-97AE-F646-4A9F-35EA80A4CE8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326731" y="1984802"/>
            <a:ext cx="1790614" cy="650496"/>
          </a:xfrm>
          <a:prstGeom prst="rect">
            <a:avLst/>
          </a:prstGeom>
        </p:spPr>
      </p:pic>
      <p:pic>
        <p:nvPicPr>
          <p:cNvPr id="118" name="Picture 117" descr="A logo with green lines and dots&#10;&#10;Description automatically generated with medium confidence">
            <a:extLst>
              <a:ext uri="{FF2B5EF4-FFF2-40B4-BE49-F238E27FC236}">
                <a16:creationId xmlns:a16="http://schemas.microsoft.com/office/drawing/2014/main" id="{EC9A4313-182D-CFB6-8680-AB5333F97C5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326730" y="2605407"/>
            <a:ext cx="1790616" cy="1215528"/>
          </a:xfrm>
          <a:prstGeom prst="rect">
            <a:avLst/>
          </a:prstGeom>
        </p:spPr>
      </p:pic>
      <p:sp>
        <p:nvSpPr>
          <p:cNvPr id="119" name="Content Placeholder 20">
            <a:extLst>
              <a:ext uri="{FF2B5EF4-FFF2-40B4-BE49-F238E27FC236}">
                <a16:creationId xmlns:a16="http://schemas.microsoft.com/office/drawing/2014/main" id="{F95C0AAD-AB8F-86ED-DE90-E648004CE784}"/>
              </a:ext>
            </a:extLst>
          </p:cNvPr>
          <p:cNvSpPr txBox="1">
            <a:spLocks/>
          </p:cNvSpPr>
          <p:nvPr userDrawn="1"/>
        </p:nvSpPr>
        <p:spPr>
          <a:xfrm>
            <a:off x="8782038" y="3939405"/>
            <a:ext cx="2880000" cy="92301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1600">
                <a:solidFill>
                  <a:schemeClr val="tx2"/>
                </a:solidFill>
              </a:rPr>
              <a:t>in samenwerking met</a:t>
            </a:r>
          </a:p>
        </p:txBody>
      </p:sp>
      <p:pic>
        <p:nvPicPr>
          <p:cNvPr id="135" name="Graphic 134">
            <a:extLst>
              <a:ext uri="{FF2B5EF4-FFF2-40B4-BE49-F238E27FC236}">
                <a16:creationId xmlns:a16="http://schemas.microsoft.com/office/drawing/2014/main" id="{5AD4BDC8-BEC8-F131-5055-6916F64CFE67}"/>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798212" y="4729214"/>
            <a:ext cx="847652" cy="847652"/>
          </a:xfrm>
          <a:prstGeom prst="rect">
            <a:avLst/>
          </a:prstGeom>
        </p:spPr>
      </p:pic>
    </p:spTree>
    <p:extLst>
      <p:ext uri="{BB962C8B-B14F-4D97-AF65-F5344CB8AC3E}">
        <p14:creationId xmlns:p14="http://schemas.microsoft.com/office/powerpoint/2010/main" val="3598963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Title arrow and extra content">
    <p:spTree>
      <p:nvGrpSpPr>
        <p:cNvPr id="1" name=""/>
        <p:cNvGrpSpPr/>
        <p:nvPr/>
      </p:nvGrpSpPr>
      <p:grpSpPr>
        <a:xfrm>
          <a:off x="0" y="0"/>
          <a:ext cx="0" cy="0"/>
          <a:chOff x="0" y="0"/>
          <a:chExt cx="0" cy="0"/>
        </a:xfrm>
      </p:grpSpPr>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839788" y="1380068"/>
            <a:ext cx="4291012" cy="4097866"/>
          </a:xfrm>
          <a:prstGeom prst="rect">
            <a:avLst/>
          </a:prstGeom>
        </p:spPr>
        <p:txBody>
          <a:bodyPr lIns="0" rIns="0" anchor="ctr"/>
          <a:lstStyle>
            <a:lvl1pPr>
              <a:lnSpc>
                <a:spcPct val="100000"/>
              </a:lnSpc>
              <a:spcBef>
                <a:spcPts val="0"/>
              </a:spcBef>
              <a:defRPr sz="3200" b="1">
                <a:ln w="6350">
                  <a:noFill/>
                </a:ln>
                <a:solidFill>
                  <a:schemeClr val="tx2"/>
                </a:solidFill>
                <a:latin typeface="Segoe UI" panose="020B0502040204020203" pitchFamily="34" charset="0"/>
                <a:cs typeface="Segoe UI" panose="020B0502040204020203" pitchFamily="34" charset="0"/>
              </a:defRPr>
            </a:lvl1pPr>
            <a:lvl2pPr marL="0" indent="0">
              <a:lnSpc>
                <a:spcPct val="100000"/>
              </a:lnSpc>
              <a:spcBef>
                <a:spcPts val="0"/>
              </a:spcBef>
              <a:buNone/>
              <a:defRPr sz="3200" b="1">
                <a:solidFill>
                  <a:schemeClr val="accent1"/>
                </a:solidFill>
                <a:latin typeface="Segoe UI" panose="020B0502040204020203" pitchFamily="34" charset="0"/>
                <a:cs typeface="Segoe UI" panose="020B0502040204020203" pitchFamily="34" charset="0"/>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9" name="Text Placeholder 4">
            <a:extLst>
              <a:ext uri="{FF2B5EF4-FFF2-40B4-BE49-F238E27FC236}">
                <a16:creationId xmlns:a16="http://schemas.microsoft.com/office/drawing/2014/main" id="{FF89FECF-8EB2-9795-8AE6-E239600D4B21}"/>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11" name="Text Placeholder 28">
            <a:extLst>
              <a:ext uri="{FF2B5EF4-FFF2-40B4-BE49-F238E27FC236}">
                <a16:creationId xmlns:a16="http://schemas.microsoft.com/office/drawing/2014/main" id="{1D16D52D-6E8A-E559-76B6-AE80EBF6971D}"/>
              </a:ext>
            </a:extLst>
          </p:cNvPr>
          <p:cNvSpPr>
            <a:spLocks noGrp="1"/>
          </p:cNvSpPr>
          <p:nvPr>
            <p:ph type="body" sz="quarter" idx="22"/>
          </p:nvPr>
        </p:nvSpPr>
        <p:spPr>
          <a:xfrm>
            <a:off x="5226534"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5" name="Text Placeholder 30">
            <a:extLst>
              <a:ext uri="{FF2B5EF4-FFF2-40B4-BE49-F238E27FC236}">
                <a16:creationId xmlns:a16="http://schemas.microsoft.com/office/drawing/2014/main" id="{50A5C58B-084D-C3A0-89B8-1B34C3299770}"/>
              </a:ext>
            </a:extLst>
          </p:cNvPr>
          <p:cNvSpPr>
            <a:spLocks noGrp="1"/>
          </p:cNvSpPr>
          <p:nvPr>
            <p:ph type="body" sz="quarter" idx="23" hasCustomPrompt="1"/>
          </p:nvPr>
        </p:nvSpPr>
        <p:spPr>
          <a:xfrm>
            <a:off x="6096000" y="1380068"/>
            <a:ext cx="5256212" cy="4097866"/>
          </a:xfrm>
          <a:prstGeom prst="rect">
            <a:avLst/>
          </a:prstGeom>
        </p:spPr>
        <p:txBody>
          <a:bodyPr lIns="0" rIns="0" anchor="ctr"/>
          <a:lstStyle>
            <a:lvl1pPr marL="0" indent="0" algn="l" defTabSz="914400" rtl="0" eaLnBrk="1" latinLnBrk="0" hangingPunct="1">
              <a:lnSpc>
                <a:spcPct val="100000"/>
              </a:lnSpc>
              <a:spcBef>
                <a:spcPts val="700"/>
              </a:spcBef>
              <a:buClr>
                <a:srgbClr val="233438"/>
              </a:buClr>
              <a:buSzPct val="60000"/>
              <a:buFont typeface="+mj-lt"/>
              <a:buNone/>
              <a:defRPr lang="en-US" sz="1800" kern="1200">
                <a:solidFill>
                  <a:srgbClr val="000000"/>
                </a:solidFill>
                <a:latin typeface="Segoe UI" panose="020B0502040204020203" pitchFamily="34" charset="0"/>
                <a:ea typeface="+mn-ea"/>
                <a:cs typeface="+mn-cs"/>
              </a:defRPr>
            </a:lvl1pPr>
            <a:lvl2pPr marL="179388" indent="-179388" algn="l" defTabSz="914400" rtl="0" eaLnBrk="1" latinLnBrk="0" hangingPunct="1">
              <a:lnSpc>
                <a:spcPct val="100000"/>
              </a:lnSpc>
              <a:spcBef>
                <a:spcPts val="700"/>
              </a:spcBef>
              <a:buClr>
                <a:srgbClr val="233438"/>
              </a:buClr>
              <a:buSzPct val="60000"/>
              <a:buFont typeface="Arial" panose="020B0604020202020204" pitchFamily="34" charset="0"/>
              <a:buChar char="•"/>
              <a:defRPr lang="en-US" sz="1600" kern="1200">
                <a:solidFill>
                  <a:srgbClr val="000000"/>
                </a:solidFill>
                <a:latin typeface="Segoe UI" panose="020B0502040204020203" pitchFamily="34" charset="0"/>
                <a:ea typeface="+mn-ea"/>
                <a:cs typeface="+mn-cs"/>
              </a:defRPr>
            </a:lvl2pPr>
            <a:lvl3pPr marL="358775" indent="-106363" algn="l" defTabSz="914400" rtl="0" eaLnBrk="1" latinLnBrk="0" hangingPunct="1">
              <a:lnSpc>
                <a:spcPct val="100000"/>
              </a:lnSpc>
              <a:spcBef>
                <a:spcPts val="700"/>
              </a:spcBef>
              <a:buClr>
                <a:srgbClr val="233438"/>
              </a:buClr>
              <a:buSzPct val="60000"/>
              <a:buFont typeface="Arial" panose="020B0604020202020204" pitchFamily="34" charset="0"/>
              <a:buChar char="•"/>
              <a:defRPr lang="en-US" sz="1400" kern="1200">
                <a:solidFill>
                  <a:srgbClr val="000000"/>
                </a:solidFill>
                <a:latin typeface="Segoe UI" panose="020B0502040204020203" pitchFamily="34" charset="0"/>
                <a:ea typeface="+mn-ea"/>
                <a:cs typeface="+mn-cs"/>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pic>
        <p:nvPicPr>
          <p:cNvPr id="3" name="Picture 2">
            <a:extLst>
              <a:ext uri="{FF2B5EF4-FFF2-40B4-BE49-F238E27FC236}">
                <a16:creationId xmlns:a16="http://schemas.microsoft.com/office/drawing/2014/main" id="{C9B91927-CCEE-E118-27F4-9CEFA35D70BF}"/>
              </a:ext>
            </a:extLst>
          </p:cNvPr>
          <p:cNvPicPr>
            <a:picLocks noChangeAspect="1"/>
          </p:cNvPicPr>
          <p:nvPr userDrawn="1"/>
        </p:nvPicPr>
        <p:blipFill>
          <a:blip r:embed="rId4"/>
          <a:stretch>
            <a:fillRect/>
          </a:stretch>
        </p:blipFill>
        <p:spPr>
          <a:xfrm>
            <a:off x="-3766624" y="149299"/>
            <a:ext cx="3676207" cy="865707"/>
          </a:xfrm>
          <a:prstGeom prst="rect">
            <a:avLst/>
          </a:prstGeom>
        </p:spPr>
      </p:pic>
      <p:pic>
        <p:nvPicPr>
          <p:cNvPr id="4" name="Picture 3">
            <a:extLst>
              <a:ext uri="{FF2B5EF4-FFF2-40B4-BE49-F238E27FC236}">
                <a16:creationId xmlns:a16="http://schemas.microsoft.com/office/drawing/2014/main" id="{F6D6C978-6C17-5215-7AFA-5796239F75F0}"/>
              </a:ext>
            </a:extLst>
          </p:cNvPr>
          <p:cNvPicPr>
            <a:picLocks noChangeAspect="1"/>
          </p:cNvPicPr>
          <p:nvPr userDrawn="1"/>
        </p:nvPicPr>
        <p:blipFill>
          <a:blip r:embed="rId5"/>
          <a:stretch>
            <a:fillRect/>
          </a:stretch>
        </p:blipFill>
        <p:spPr>
          <a:xfrm>
            <a:off x="-2388808" y="1022814"/>
            <a:ext cx="2298391" cy="749873"/>
          </a:xfrm>
          <a:prstGeom prst="rect">
            <a:avLst/>
          </a:prstGeom>
        </p:spPr>
      </p:pic>
      <p:pic>
        <p:nvPicPr>
          <p:cNvPr id="6" name="Picture 5">
            <a:extLst>
              <a:ext uri="{FF2B5EF4-FFF2-40B4-BE49-F238E27FC236}">
                <a16:creationId xmlns:a16="http://schemas.microsoft.com/office/drawing/2014/main" id="{322FA86E-3443-8BD7-23EB-5AEAFA5E1100}"/>
              </a:ext>
            </a:extLst>
          </p:cNvPr>
          <p:cNvPicPr>
            <a:picLocks noChangeAspect="1"/>
          </p:cNvPicPr>
          <p:nvPr userDrawn="1"/>
        </p:nvPicPr>
        <p:blipFill>
          <a:blip r:embed="rId6"/>
          <a:srcRect l="28604" t="12094" r="63844" b="83925"/>
          <a:stretch/>
        </p:blipFill>
        <p:spPr>
          <a:xfrm>
            <a:off x="-1190958" y="1970746"/>
            <a:ext cx="1100541" cy="326367"/>
          </a:xfrm>
          <a:prstGeom prst="rect">
            <a:avLst/>
          </a:prstGeom>
        </p:spPr>
      </p:pic>
      <p:sp>
        <p:nvSpPr>
          <p:cNvPr id="8" name="Oval 7">
            <a:extLst>
              <a:ext uri="{FF2B5EF4-FFF2-40B4-BE49-F238E27FC236}">
                <a16:creationId xmlns:a16="http://schemas.microsoft.com/office/drawing/2014/main" id="{E62BAD19-9194-56E4-50F6-9B471F0FC267}"/>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0" name="Straight Arrow Connector 9">
            <a:extLst>
              <a:ext uri="{FF2B5EF4-FFF2-40B4-BE49-F238E27FC236}">
                <a16:creationId xmlns:a16="http://schemas.microsoft.com/office/drawing/2014/main" id="{DCBFA912-1D69-CB0F-1E77-1249634316F9}"/>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955CF46-6800-471D-2ED9-9C7FCE32FDD9}"/>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3" name="Rectangle 12">
            <a:extLst>
              <a:ext uri="{FF2B5EF4-FFF2-40B4-BE49-F238E27FC236}">
                <a16:creationId xmlns:a16="http://schemas.microsoft.com/office/drawing/2014/main" id="{49156A85-D443-794C-60B1-E6D43914079B}"/>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 name="TextBox 13">
            <a:extLst>
              <a:ext uri="{FF2B5EF4-FFF2-40B4-BE49-F238E27FC236}">
                <a16:creationId xmlns:a16="http://schemas.microsoft.com/office/drawing/2014/main" id="{C36F11C0-3A10-B08A-5DAA-DE0B3F8023A2}"/>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
        <p:nvSpPr>
          <p:cNvPr id="15" name="Footer Placeholder 5">
            <a:extLst>
              <a:ext uri="{FF2B5EF4-FFF2-40B4-BE49-F238E27FC236}">
                <a16:creationId xmlns:a16="http://schemas.microsoft.com/office/drawing/2014/main" id="{EDA98387-E912-1533-CE3F-9884C1E3D9E4}"/>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977268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Title arrow and image">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5AC1062E-2582-6D1E-DFCA-2709D1023792}"/>
              </a:ext>
            </a:extLst>
          </p:cNvPr>
          <p:cNvGrpSpPr/>
          <p:nvPr userDrawn="1"/>
        </p:nvGrpSpPr>
        <p:grpSpPr>
          <a:xfrm rot="4721633">
            <a:off x="6523775" y="-793332"/>
            <a:ext cx="8224392" cy="8150635"/>
            <a:chOff x="6351934" y="-607869"/>
            <a:chExt cx="7961939" cy="7890534"/>
          </a:xfrm>
        </p:grpSpPr>
        <p:sp>
          <p:nvSpPr>
            <p:cNvPr id="32" name="Oval 31">
              <a:extLst>
                <a:ext uri="{FF2B5EF4-FFF2-40B4-BE49-F238E27FC236}">
                  <a16:creationId xmlns:a16="http://schemas.microsoft.com/office/drawing/2014/main" id="{763E2FA2-1218-F24C-EB29-5EC59BBDC432}"/>
                </a:ext>
              </a:extLst>
            </p:cNvPr>
            <p:cNvSpPr/>
            <p:nvPr userDrawn="1"/>
          </p:nvSpPr>
          <p:spPr>
            <a:xfrm rot="20766101">
              <a:off x="6351934"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Oval 32">
              <a:extLst>
                <a:ext uri="{FF2B5EF4-FFF2-40B4-BE49-F238E27FC236}">
                  <a16:creationId xmlns:a16="http://schemas.microsoft.com/office/drawing/2014/main" id="{219DDAFF-EB1C-2939-B998-7DE575B32421}"/>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9" name="Picture Placeholder 28">
            <a:extLst>
              <a:ext uri="{FF2B5EF4-FFF2-40B4-BE49-F238E27FC236}">
                <a16:creationId xmlns:a16="http://schemas.microsoft.com/office/drawing/2014/main" id="{D79BF276-145C-558F-7CB0-92B53FCB53C1}"/>
              </a:ext>
            </a:extLst>
          </p:cNvPr>
          <p:cNvSpPr>
            <a:spLocks noGrp="1" noChangeAspect="1"/>
          </p:cNvSpPr>
          <p:nvPr>
            <p:ph type="pic" sz="quarter" idx="21" hasCustomPrompt="1"/>
          </p:nvPr>
        </p:nvSpPr>
        <p:spPr>
          <a:xfrm>
            <a:off x="6768000" y="0"/>
            <a:ext cx="5424000" cy="6858000"/>
          </a:xfrm>
          <a:custGeom>
            <a:avLst/>
            <a:gdLst>
              <a:gd name="connsiteX0" fmla="*/ 2140713 w 5424000"/>
              <a:gd name="connsiteY0" fmla="*/ 0 h 6858000"/>
              <a:gd name="connsiteX1" fmla="*/ 5424000 w 5424000"/>
              <a:gd name="connsiteY1" fmla="*/ 0 h 6858000"/>
              <a:gd name="connsiteX2" fmla="*/ 5424000 w 5424000"/>
              <a:gd name="connsiteY2" fmla="*/ 6858000 h 6858000"/>
              <a:gd name="connsiteX3" fmla="*/ 2140713 w 5424000"/>
              <a:gd name="connsiteY3" fmla="*/ 6858000 h 6858000"/>
              <a:gd name="connsiteX4" fmla="*/ 1997068 w 5424000"/>
              <a:gd name="connsiteY4" fmla="*/ 6784430 h 6858000"/>
              <a:gd name="connsiteX5" fmla="*/ 0 w 5424000"/>
              <a:gd name="connsiteY5" fmla="*/ 3429000 h 6858000"/>
              <a:gd name="connsiteX6" fmla="*/ 1997068 w 5424000"/>
              <a:gd name="connsiteY6" fmla="*/ 7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000" h="6858000">
                <a:moveTo>
                  <a:pt x="2140713" y="0"/>
                </a:moveTo>
                <a:lnTo>
                  <a:pt x="5424000" y="0"/>
                </a:lnTo>
                <a:lnTo>
                  <a:pt x="5424000" y="6858000"/>
                </a:lnTo>
                <a:lnTo>
                  <a:pt x="2140713" y="6858000"/>
                </a:lnTo>
                <a:lnTo>
                  <a:pt x="1997068" y="6784430"/>
                </a:lnTo>
                <a:cubicBezTo>
                  <a:pt x="807525" y="6138231"/>
                  <a:pt x="0" y="4877920"/>
                  <a:pt x="0" y="3429000"/>
                </a:cubicBezTo>
                <a:cubicBezTo>
                  <a:pt x="0" y="1980081"/>
                  <a:pt x="807525" y="719769"/>
                  <a:pt x="1997068" y="73571"/>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r>
              <a:rPr lang="en-US"/>
              <a:t>Click image icon to </a:t>
            </a:r>
            <a:br>
              <a:rPr lang="en-US"/>
            </a:br>
            <a:r>
              <a:rPr lang="en-US"/>
              <a:t>browse your image</a:t>
            </a:r>
            <a:endParaRPr lang="nl-BE"/>
          </a:p>
        </p:txBody>
      </p:sp>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839787" y="1380068"/>
            <a:ext cx="4680000" cy="4097866"/>
          </a:xfrm>
          <a:prstGeom prst="rect">
            <a:avLst/>
          </a:prstGeom>
        </p:spPr>
        <p:txBody>
          <a:bodyPr lIns="0" rIns="0" anchor="ctr"/>
          <a:lstStyle>
            <a:lvl1pPr>
              <a:lnSpc>
                <a:spcPct val="100000"/>
              </a:lnSpc>
              <a:spcBef>
                <a:spcPts val="0"/>
              </a:spcBef>
              <a:defRPr sz="3200" b="1">
                <a:ln w="6350">
                  <a:noFill/>
                </a:ln>
                <a:solidFill>
                  <a:schemeClr val="tx2"/>
                </a:solidFill>
                <a:latin typeface="Segoe UI" panose="020B0502040204020203" pitchFamily="34" charset="0"/>
                <a:cs typeface="Segoe UI" panose="020B0502040204020203" pitchFamily="34" charset="0"/>
              </a:defRPr>
            </a:lvl1pPr>
            <a:lvl2pPr marL="0" indent="0">
              <a:lnSpc>
                <a:spcPct val="100000"/>
              </a:lnSpc>
              <a:spcBef>
                <a:spcPts val="0"/>
              </a:spcBef>
              <a:buNone/>
              <a:defRPr sz="3200" b="1">
                <a:solidFill>
                  <a:schemeClr val="accent1"/>
                </a:solidFill>
                <a:latin typeface="Segoe UI" panose="020B0502040204020203" pitchFamily="34" charset="0"/>
                <a:cs typeface="Segoe UI" panose="020B0502040204020203" pitchFamily="34" charset="0"/>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a:xfrm>
            <a:off x="11052000" y="6566887"/>
            <a:ext cx="554750" cy="228599"/>
          </a:xfrm>
          <a:prstGeom prst="rect">
            <a:avLst/>
          </a:prstGeom>
        </p:spPr>
        <p:txBody>
          <a:bodyPr/>
          <a:lstStyle/>
          <a:p>
            <a:fld id="{9FC8149F-31D7-4520-AE4E-9EB9D6EBDEE8}"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22" name="Rectangle 21">
            <a:extLst>
              <a:ext uri="{FF2B5EF4-FFF2-40B4-BE49-F238E27FC236}">
                <a16:creationId xmlns:a16="http://schemas.microsoft.com/office/drawing/2014/main" id="{BE875373-9F79-56F4-0415-120C02A007AE}"/>
              </a:ext>
            </a:extLst>
          </p:cNvPr>
          <p:cNvSpPr/>
          <p:nvPr userDrawn="1"/>
        </p:nvSpPr>
        <p:spPr>
          <a:xfrm>
            <a:off x="-2429933" y="-1811951"/>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0" name="Text Placeholder 28">
            <a:extLst>
              <a:ext uri="{FF2B5EF4-FFF2-40B4-BE49-F238E27FC236}">
                <a16:creationId xmlns:a16="http://schemas.microsoft.com/office/drawing/2014/main" id="{CE4E03CE-A185-3350-9BF5-DC726C1EDE70}"/>
              </a:ext>
            </a:extLst>
          </p:cNvPr>
          <p:cNvSpPr>
            <a:spLocks noGrp="1"/>
          </p:cNvSpPr>
          <p:nvPr>
            <p:ph type="body" sz="quarter" idx="22"/>
          </p:nvPr>
        </p:nvSpPr>
        <p:spPr>
          <a:xfrm>
            <a:off x="5616000"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35" name="Text Placeholder 4">
            <a:extLst>
              <a:ext uri="{FF2B5EF4-FFF2-40B4-BE49-F238E27FC236}">
                <a16:creationId xmlns:a16="http://schemas.microsoft.com/office/drawing/2014/main" id="{C1BFABA6-49A3-8BA9-F628-B62EA81BF988}"/>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pic>
        <p:nvPicPr>
          <p:cNvPr id="3" name="Picture 2">
            <a:extLst>
              <a:ext uri="{FF2B5EF4-FFF2-40B4-BE49-F238E27FC236}">
                <a16:creationId xmlns:a16="http://schemas.microsoft.com/office/drawing/2014/main" id="{5DEF4CDC-E090-AA68-4DE9-183028465B07}"/>
              </a:ext>
            </a:extLst>
          </p:cNvPr>
          <p:cNvPicPr>
            <a:picLocks noChangeAspect="1"/>
          </p:cNvPicPr>
          <p:nvPr userDrawn="1"/>
        </p:nvPicPr>
        <p:blipFill>
          <a:blip r:embed="rId4"/>
          <a:stretch>
            <a:fillRect/>
          </a:stretch>
        </p:blipFill>
        <p:spPr>
          <a:xfrm>
            <a:off x="-3766624" y="149299"/>
            <a:ext cx="3676207" cy="865707"/>
          </a:xfrm>
          <a:prstGeom prst="rect">
            <a:avLst/>
          </a:prstGeom>
        </p:spPr>
      </p:pic>
      <p:pic>
        <p:nvPicPr>
          <p:cNvPr id="4" name="Picture 3">
            <a:extLst>
              <a:ext uri="{FF2B5EF4-FFF2-40B4-BE49-F238E27FC236}">
                <a16:creationId xmlns:a16="http://schemas.microsoft.com/office/drawing/2014/main" id="{13EDAB7E-B10F-C242-E777-21F0C4A30BA3}"/>
              </a:ext>
            </a:extLst>
          </p:cNvPr>
          <p:cNvPicPr>
            <a:picLocks noChangeAspect="1"/>
          </p:cNvPicPr>
          <p:nvPr userDrawn="1"/>
        </p:nvPicPr>
        <p:blipFill>
          <a:blip r:embed="rId5"/>
          <a:stretch>
            <a:fillRect/>
          </a:stretch>
        </p:blipFill>
        <p:spPr>
          <a:xfrm>
            <a:off x="-2388808" y="1022814"/>
            <a:ext cx="2298391" cy="749873"/>
          </a:xfrm>
          <a:prstGeom prst="rect">
            <a:avLst/>
          </a:prstGeom>
        </p:spPr>
      </p:pic>
      <p:pic>
        <p:nvPicPr>
          <p:cNvPr id="5" name="Picture 4">
            <a:extLst>
              <a:ext uri="{FF2B5EF4-FFF2-40B4-BE49-F238E27FC236}">
                <a16:creationId xmlns:a16="http://schemas.microsoft.com/office/drawing/2014/main" id="{8DF6215F-79DD-6D67-0167-D6C703E07CBD}"/>
              </a:ext>
            </a:extLst>
          </p:cNvPr>
          <p:cNvPicPr>
            <a:picLocks noChangeAspect="1"/>
          </p:cNvPicPr>
          <p:nvPr userDrawn="1"/>
        </p:nvPicPr>
        <p:blipFill>
          <a:blip r:embed="rId6"/>
          <a:srcRect l="28604" t="12094" r="63844" b="83925"/>
          <a:stretch/>
        </p:blipFill>
        <p:spPr>
          <a:xfrm>
            <a:off x="-1190958" y="1970746"/>
            <a:ext cx="1100541" cy="326367"/>
          </a:xfrm>
          <a:prstGeom prst="rect">
            <a:avLst/>
          </a:prstGeom>
        </p:spPr>
      </p:pic>
      <p:sp>
        <p:nvSpPr>
          <p:cNvPr id="6" name="Oval 5">
            <a:extLst>
              <a:ext uri="{FF2B5EF4-FFF2-40B4-BE49-F238E27FC236}">
                <a16:creationId xmlns:a16="http://schemas.microsoft.com/office/drawing/2014/main" id="{E63B3FD9-3966-6B97-CA54-3291E4C2ABD3}"/>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8" name="Straight Arrow Connector 7">
            <a:extLst>
              <a:ext uri="{FF2B5EF4-FFF2-40B4-BE49-F238E27FC236}">
                <a16:creationId xmlns:a16="http://schemas.microsoft.com/office/drawing/2014/main" id="{5D63C5C5-6B3D-3B04-0BC5-EB1F696824EB}"/>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706BAFC-EBC3-6DB1-27C4-CBADF5B3907A}"/>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0" name="Rectangle 9">
            <a:extLst>
              <a:ext uri="{FF2B5EF4-FFF2-40B4-BE49-F238E27FC236}">
                <a16:creationId xmlns:a16="http://schemas.microsoft.com/office/drawing/2014/main" id="{96966DC0-45D5-4D93-53F8-F9543B2BE7A9}"/>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extBox 10">
            <a:extLst>
              <a:ext uri="{FF2B5EF4-FFF2-40B4-BE49-F238E27FC236}">
                <a16:creationId xmlns:a16="http://schemas.microsoft.com/office/drawing/2014/main" id="{C4DE749F-B00F-9396-6DFD-A51FB2DF05AD}"/>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Tree>
    <p:extLst>
      <p:ext uri="{BB962C8B-B14F-4D97-AF65-F5344CB8AC3E}">
        <p14:creationId xmlns:p14="http://schemas.microsoft.com/office/powerpoint/2010/main" val="69438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1. Title arrow and image">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5AC1062E-2582-6D1E-DFCA-2709D1023792}"/>
              </a:ext>
            </a:extLst>
          </p:cNvPr>
          <p:cNvGrpSpPr/>
          <p:nvPr userDrawn="1"/>
        </p:nvGrpSpPr>
        <p:grpSpPr>
          <a:xfrm rot="4721633">
            <a:off x="7196875" y="-793332"/>
            <a:ext cx="8224392" cy="8150635"/>
            <a:chOff x="6351934" y="-607869"/>
            <a:chExt cx="7961939" cy="7890534"/>
          </a:xfrm>
        </p:grpSpPr>
        <p:sp>
          <p:nvSpPr>
            <p:cNvPr id="32" name="Oval 31">
              <a:extLst>
                <a:ext uri="{FF2B5EF4-FFF2-40B4-BE49-F238E27FC236}">
                  <a16:creationId xmlns:a16="http://schemas.microsoft.com/office/drawing/2014/main" id="{763E2FA2-1218-F24C-EB29-5EC59BBDC432}"/>
                </a:ext>
              </a:extLst>
            </p:cNvPr>
            <p:cNvSpPr/>
            <p:nvPr userDrawn="1"/>
          </p:nvSpPr>
          <p:spPr>
            <a:xfrm rot="20766101">
              <a:off x="6351934"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Oval 32">
              <a:extLst>
                <a:ext uri="{FF2B5EF4-FFF2-40B4-BE49-F238E27FC236}">
                  <a16:creationId xmlns:a16="http://schemas.microsoft.com/office/drawing/2014/main" id="{219DDAFF-EB1C-2939-B998-7DE575B32421}"/>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839787" y="1380068"/>
            <a:ext cx="4680000" cy="4097866"/>
          </a:xfrm>
          <a:prstGeom prst="rect">
            <a:avLst/>
          </a:prstGeom>
        </p:spPr>
        <p:txBody>
          <a:bodyPr lIns="0" rIns="0" anchor="ctr"/>
          <a:lstStyle>
            <a:lvl1pPr>
              <a:lnSpc>
                <a:spcPct val="100000"/>
              </a:lnSpc>
              <a:spcBef>
                <a:spcPts val="0"/>
              </a:spcBef>
              <a:defRPr sz="3200" b="1">
                <a:ln w="6350">
                  <a:noFill/>
                </a:ln>
                <a:solidFill>
                  <a:schemeClr val="tx2"/>
                </a:solidFill>
                <a:latin typeface="Segoe UI" panose="020B0502040204020203" pitchFamily="34" charset="0"/>
                <a:cs typeface="Segoe UI" panose="020B0502040204020203" pitchFamily="34" charset="0"/>
              </a:defRPr>
            </a:lvl1pPr>
            <a:lvl2pPr marL="0" indent="0">
              <a:lnSpc>
                <a:spcPct val="100000"/>
              </a:lnSpc>
              <a:spcBef>
                <a:spcPts val="0"/>
              </a:spcBef>
              <a:buNone/>
              <a:defRPr sz="3200" b="1">
                <a:solidFill>
                  <a:schemeClr val="accent1"/>
                </a:solidFill>
                <a:latin typeface="Segoe UI" panose="020B0502040204020203" pitchFamily="34" charset="0"/>
                <a:cs typeface="Segoe UI" panose="020B0502040204020203" pitchFamily="34" charset="0"/>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a:xfrm>
            <a:off x="11052000" y="6566887"/>
            <a:ext cx="554750" cy="228599"/>
          </a:xfrm>
          <a:prstGeom prst="rect">
            <a:avLst/>
          </a:prstGeom>
        </p:spPr>
        <p:txBody>
          <a:bodyPr/>
          <a:lstStyle/>
          <a:p>
            <a:fld id="{9FC8149F-31D7-4520-AE4E-9EB9D6EBDEE8}"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22" name="Rectangle 21">
            <a:extLst>
              <a:ext uri="{FF2B5EF4-FFF2-40B4-BE49-F238E27FC236}">
                <a16:creationId xmlns:a16="http://schemas.microsoft.com/office/drawing/2014/main" id="{BE875373-9F79-56F4-0415-120C02A007AE}"/>
              </a:ext>
            </a:extLst>
          </p:cNvPr>
          <p:cNvSpPr/>
          <p:nvPr userDrawn="1"/>
        </p:nvSpPr>
        <p:spPr>
          <a:xfrm>
            <a:off x="-2429933" y="-1811951"/>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0" name="Text Placeholder 28">
            <a:extLst>
              <a:ext uri="{FF2B5EF4-FFF2-40B4-BE49-F238E27FC236}">
                <a16:creationId xmlns:a16="http://schemas.microsoft.com/office/drawing/2014/main" id="{CE4E03CE-A185-3350-9BF5-DC726C1EDE70}"/>
              </a:ext>
            </a:extLst>
          </p:cNvPr>
          <p:cNvSpPr>
            <a:spLocks noGrp="1"/>
          </p:cNvSpPr>
          <p:nvPr>
            <p:ph type="body" sz="quarter" idx="22"/>
          </p:nvPr>
        </p:nvSpPr>
        <p:spPr>
          <a:xfrm>
            <a:off x="5616000"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35" name="Text Placeholder 4">
            <a:extLst>
              <a:ext uri="{FF2B5EF4-FFF2-40B4-BE49-F238E27FC236}">
                <a16:creationId xmlns:a16="http://schemas.microsoft.com/office/drawing/2014/main" id="{C1BFABA6-49A3-8BA9-F628-B62EA81BF988}"/>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pic>
        <p:nvPicPr>
          <p:cNvPr id="3" name="Picture 2">
            <a:extLst>
              <a:ext uri="{FF2B5EF4-FFF2-40B4-BE49-F238E27FC236}">
                <a16:creationId xmlns:a16="http://schemas.microsoft.com/office/drawing/2014/main" id="{5DEF4CDC-E090-AA68-4DE9-183028465B07}"/>
              </a:ext>
            </a:extLst>
          </p:cNvPr>
          <p:cNvPicPr>
            <a:picLocks noChangeAspect="1"/>
          </p:cNvPicPr>
          <p:nvPr userDrawn="1"/>
        </p:nvPicPr>
        <p:blipFill>
          <a:blip r:embed="rId4"/>
          <a:stretch>
            <a:fillRect/>
          </a:stretch>
        </p:blipFill>
        <p:spPr>
          <a:xfrm>
            <a:off x="-3766624" y="149299"/>
            <a:ext cx="3676207" cy="865707"/>
          </a:xfrm>
          <a:prstGeom prst="rect">
            <a:avLst/>
          </a:prstGeom>
        </p:spPr>
      </p:pic>
      <p:pic>
        <p:nvPicPr>
          <p:cNvPr id="4" name="Picture 3">
            <a:extLst>
              <a:ext uri="{FF2B5EF4-FFF2-40B4-BE49-F238E27FC236}">
                <a16:creationId xmlns:a16="http://schemas.microsoft.com/office/drawing/2014/main" id="{13EDAB7E-B10F-C242-E777-21F0C4A30BA3}"/>
              </a:ext>
            </a:extLst>
          </p:cNvPr>
          <p:cNvPicPr>
            <a:picLocks noChangeAspect="1"/>
          </p:cNvPicPr>
          <p:nvPr userDrawn="1"/>
        </p:nvPicPr>
        <p:blipFill>
          <a:blip r:embed="rId5"/>
          <a:stretch>
            <a:fillRect/>
          </a:stretch>
        </p:blipFill>
        <p:spPr>
          <a:xfrm>
            <a:off x="-2388808" y="1022814"/>
            <a:ext cx="2298391" cy="749873"/>
          </a:xfrm>
          <a:prstGeom prst="rect">
            <a:avLst/>
          </a:prstGeom>
        </p:spPr>
      </p:pic>
      <p:pic>
        <p:nvPicPr>
          <p:cNvPr id="5" name="Picture 4">
            <a:extLst>
              <a:ext uri="{FF2B5EF4-FFF2-40B4-BE49-F238E27FC236}">
                <a16:creationId xmlns:a16="http://schemas.microsoft.com/office/drawing/2014/main" id="{8DF6215F-79DD-6D67-0167-D6C703E07CBD}"/>
              </a:ext>
            </a:extLst>
          </p:cNvPr>
          <p:cNvPicPr>
            <a:picLocks noChangeAspect="1"/>
          </p:cNvPicPr>
          <p:nvPr userDrawn="1"/>
        </p:nvPicPr>
        <p:blipFill>
          <a:blip r:embed="rId6"/>
          <a:srcRect l="28604" t="12094" r="63844" b="83925"/>
          <a:stretch/>
        </p:blipFill>
        <p:spPr>
          <a:xfrm>
            <a:off x="-1190958" y="1970746"/>
            <a:ext cx="1100541" cy="326367"/>
          </a:xfrm>
          <a:prstGeom prst="rect">
            <a:avLst/>
          </a:prstGeom>
        </p:spPr>
      </p:pic>
      <p:sp>
        <p:nvSpPr>
          <p:cNvPr id="6" name="Oval 5">
            <a:extLst>
              <a:ext uri="{FF2B5EF4-FFF2-40B4-BE49-F238E27FC236}">
                <a16:creationId xmlns:a16="http://schemas.microsoft.com/office/drawing/2014/main" id="{E63B3FD9-3966-6B97-CA54-3291E4C2ABD3}"/>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8" name="Straight Arrow Connector 7">
            <a:extLst>
              <a:ext uri="{FF2B5EF4-FFF2-40B4-BE49-F238E27FC236}">
                <a16:creationId xmlns:a16="http://schemas.microsoft.com/office/drawing/2014/main" id="{5D63C5C5-6B3D-3B04-0BC5-EB1F696824EB}"/>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706BAFC-EBC3-6DB1-27C4-CBADF5B3907A}"/>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0" name="Rectangle 9">
            <a:extLst>
              <a:ext uri="{FF2B5EF4-FFF2-40B4-BE49-F238E27FC236}">
                <a16:creationId xmlns:a16="http://schemas.microsoft.com/office/drawing/2014/main" id="{96966DC0-45D5-4D93-53F8-F9543B2BE7A9}"/>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extBox 10">
            <a:extLst>
              <a:ext uri="{FF2B5EF4-FFF2-40B4-BE49-F238E27FC236}">
                <a16:creationId xmlns:a16="http://schemas.microsoft.com/office/drawing/2014/main" id="{C4DE749F-B00F-9396-6DFD-A51FB2DF05AD}"/>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Tree>
    <p:extLst>
      <p:ext uri="{BB962C8B-B14F-4D97-AF65-F5344CB8AC3E}">
        <p14:creationId xmlns:p14="http://schemas.microsoft.com/office/powerpoint/2010/main" val="15782859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2. Title question enquête and image">
    <p:spTree>
      <p:nvGrpSpPr>
        <p:cNvPr id="1" name=""/>
        <p:cNvGrpSpPr/>
        <p:nvPr/>
      </p:nvGrpSpPr>
      <p:grpSpPr>
        <a:xfrm>
          <a:off x="0" y="0"/>
          <a:ext cx="0" cy="0"/>
          <a:chOff x="0" y="0"/>
          <a:chExt cx="0" cy="0"/>
        </a:xfrm>
      </p:grpSpPr>
      <p:sp>
        <p:nvSpPr>
          <p:cNvPr id="55" name="Picture Placeholder 54">
            <a:extLst>
              <a:ext uri="{FF2B5EF4-FFF2-40B4-BE49-F238E27FC236}">
                <a16:creationId xmlns:a16="http://schemas.microsoft.com/office/drawing/2014/main" id="{CEA6B220-CEA0-71ED-2B2F-9C8643B7034A}"/>
              </a:ext>
            </a:extLst>
          </p:cNvPr>
          <p:cNvSpPr>
            <a:spLocks noGrp="1" noChangeAspect="1"/>
          </p:cNvSpPr>
          <p:nvPr>
            <p:ph type="pic" sz="quarter" idx="20" hasCustomPrompt="1"/>
          </p:nvPr>
        </p:nvSpPr>
        <p:spPr>
          <a:xfrm>
            <a:off x="7164752" y="0"/>
            <a:ext cx="5230448" cy="6858000"/>
          </a:xfrm>
          <a:custGeom>
            <a:avLst/>
            <a:gdLst>
              <a:gd name="connsiteX0" fmla="*/ 1320908 w 5230448"/>
              <a:gd name="connsiteY0" fmla="*/ 0 h 6858000"/>
              <a:gd name="connsiteX1" fmla="*/ 5230448 w 5230448"/>
              <a:gd name="connsiteY1" fmla="*/ 0 h 6858000"/>
              <a:gd name="connsiteX2" fmla="*/ 5230448 w 5230448"/>
              <a:gd name="connsiteY2" fmla="*/ 6858000 h 6858000"/>
              <a:gd name="connsiteX3" fmla="*/ 1320908 w 5230448"/>
              <a:gd name="connsiteY3" fmla="*/ 6858000 h 6858000"/>
              <a:gd name="connsiteX4" fmla="*/ 1167333 w 5230448"/>
              <a:gd name="connsiteY4" fmla="*/ 6680707 h 6858000"/>
              <a:gd name="connsiteX5" fmla="*/ 0 w 5230448"/>
              <a:gd name="connsiteY5" fmla="*/ 3429000 h 6858000"/>
              <a:gd name="connsiteX6" fmla="*/ 1167333 w 5230448"/>
              <a:gd name="connsiteY6" fmla="*/ 17729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0448" h="6858000">
                <a:moveTo>
                  <a:pt x="1320908" y="0"/>
                </a:moveTo>
                <a:lnTo>
                  <a:pt x="5230448" y="0"/>
                </a:lnTo>
                <a:lnTo>
                  <a:pt x="5230448" y="6858000"/>
                </a:lnTo>
                <a:lnTo>
                  <a:pt x="1320908" y="6858000"/>
                </a:lnTo>
                <a:lnTo>
                  <a:pt x="1167333" y="6680707"/>
                </a:lnTo>
                <a:cubicBezTo>
                  <a:pt x="438076" y="5797052"/>
                  <a:pt x="0" y="4664185"/>
                  <a:pt x="0" y="3429000"/>
                </a:cubicBezTo>
                <a:cubicBezTo>
                  <a:pt x="0" y="2193815"/>
                  <a:pt x="438076" y="1060948"/>
                  <a:pt x="1167333" y="177293"/>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image icon to </a:t>
            </a:r>
            <a:br>
              <a:rPr lang="en-US"/>
            </a:br>
            <a:r>
              <a:rPr lang="en-US"/>
              <a:t>browse your image</a:t>
            </a:r>
            <a:endParaRPr lang="nl-BE"/>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a:xfrm>
            <a:off x="11052000" y="6566887"/>
            <a:ext cx="554750" cy="228599"/>
          </a:xfrm>
          <a:prstGeom prst="rect">
            <a:avLst/>
          </a:prstGeom>
        </p:spPr>
        <p:txBody>
          <a:bodyPr/>
          <a:lstStyle/>
          <a:p>
            <a:fld id="{CE1ACDD7-A3C7-4C94-9DB8-FCA451DB8A79}"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4" name="Title 3">
            <a:extLst>
              <a:ext uri="{FF2B5EF4-FFF2-40B4-BE49-F238E27FC236}">
                <a16:creationId xmlns:a16="http://schemas.microsoft.com/office/drawing/2014/main" id="{C95F339D-6935-BA89-CA5C-8AD96BFAE98B}"/>
              </a:ext>
            </a:extLst>
          </p:cNvPr>
          <p:cNvSpPr>
            <a:spLocks noGrp="1"/>
          </p:cNvSpPr>
          <p:nvPr>
            <p:ph type="title"/>
          </p:nvPr>
        </p:nvSpPr>
        <p:spPr>
          <a:xfrm>
            <a:off x="839789" y="0"/>
            <a:ext cx="6397056" cy="1229124"/>
          </a:xfrm>
        </p:spPr>
        <p:txBody>
          <a:bodyPr/>
          <a:lstStyle>
            <a:lvl1pPr algn="l">
              <a:defRPr/>
            </a:lvl1pPr>
          </a:lstStyle>
          <a:p>
            <a:r>
              <a:rPr lang="nl-NL"/>
              <a:t>Klik om stijl te bewerken</a:t>
            </a:r>
            <a:endParaRPr lang="nl-BE"/>
          </a:p>
        </p:txBody>
      </p:sp>
      <p:sp>
        <p:nvSpPr>
          <p:cNvPr id="19" name="Text Placeholder 17">
            <a:extLst>
              <a:ext uri="{FF2B5EF4-FFF2-40B4-BE49-F238E27FC236}">
                <a16:creationId xmlns:a16="http://schemas.microsoft.com/office/drawing/2014/main" id="{CACED2A7-3F2C-640F-1ADB-1ED6B32D764E}"/>
              </a:ext>
            </a:extLst>
          </p:cNvPr>
          <p:cNvSpPr>
            <a:spLocks noGrp="1"/>
          </p:cNvSpPr>
          <p:nvPr>
            <p:ph type="body" sz="quarter" idx="19"/>
          </p:nvPr>
        </p:nvSpPr>
        <p:spPr>
          <a:xfrm>
            <a:off x="839788" y="1449388"/>
            <a:ext cx="6397056" cy="1296691"/>
          </a:xfrm>
          <a:prstGeom prst="rect">
            <a:avLst/>
          </a:prstGeom>
        </p:spPr>
        <p:txBody>
          <a:bodyPr lIns="0" tIns="0" rIns="0" bIns="0"/>
          <a:lstStyle>
            <a:lvl1pPr>
              <a:defRPr sz="1800"/>
            </a:lvl1pPr>
            <a:lvl2pPr>
              <a:defRPr sz="1800"/>
            </a:lvl2pPr>
          </a:lstStyle>
          <a:p>
            <a:pPr lvl="0"/>
            <a:r>
              <a:rPr lang="nl-NL"/>
              <a:t>Klikken om de tekststijl van het model te bewerken</a:t>
            </a:r>
          </a:p>
          <a:p>
            <a:pPr lvl="1"/>
            <a:r>
              <a:rPr lang="nl-NL"/>
              <a:t>Tweede niveau</a:t>
            </a:r>
          </a:p>
        </p:txBody>
      </p:sp>
      <p:sp>
        <p:nvSpPr>
          <p:cNvPr id="40" name="Text Placeholder 28">
            <a:extLst>
              <a:ext uri="{FF2B5EF4-FFF2-40B4-BE49-F238E27FC236}">
                <a16:creationId xmlns:a16="http://schemas.microsoft.com/office/drawing/2014/main" id="{88526D31-983D-79F1-BF1C-F21F041E0864}"/>
              </a:ext>
            </a:extLst>
          </p:cNvPr>
          <p:cNvSpPr>
            <a:spLocks noGrp="1"/>
          </p:cNvSpPr>
          <p:nvPr>
            <p:ph type="body" sz="quarter" idx="21"/>
          </p:nvPr>
        </p:nvSpPr>
        <p:spPr>
          <a:xfrm>
            <a:off x="398652"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56" name="Text Placeholder 4">
            <a:extLst>
              <a:ext uri="{FF2B5EF4-FFF2-40B4-BE49-F238E27FC236}">
                <a16:creationId xmlns:a16="http://schemas.microsoft.com/office/drawing/2014/main" id="{0435C1AB-AA53-8CFD-D8C3-4993AFE76E7E}"/>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pic>
        <p:nvPicPr>
          <p:cNvPr id="75" name="Graphic 74">
            <a:extLst>
              <a:ext uri="{FF2B5EF4-FFF2-40B4-BE49-F238E27FC236}">
                <a16:creationId xmlns:a16="http://schemas.microsoft.com/office/drawing/2014/main" id="{720E2AC8-381B-AA65-EBEA-9FB387248A5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79576" y="6332641"/>
            <a:ext cx="748271" cy="390124"/>
          </a:xfrm>
          <a:prstGeom prst="rect">
            <a:avLst/>
          </a:prstGeom>
        </p:spPr>
      </p:pic>
      <p:grpSp>
        <p:nvGrpSpPr>
          <p:cNvPr id="77" name="Group 76">
            <a:extLst>
              <a:ext uri="{FF2B5EF4-FFF2-40B4-BE49-F238E27FC236}">
                <a16:creationId xmlns:a16="http://schemas.microsoft.com/office/drawing/2014/main" id="{62C72EFE-F191-A21F-8993-60EF41A6207B}"/>
              </a:ext>
            </a:extLst>
          </p:cNvPr>
          <p:cNvGrpSpPr/>
          <p:nvPr userDrawn="1"/>
        </p:nvGrpSpPr>
        <p:grpSpPr>
          <a:xfrm rot="4721633">
            <a:off x="6829200" y="-1944000"/>
            <a:ext cx="10406394" cy="10313068"/>
            <a:chOff x="6351933" y="-607869"/>
            <a:chExt cx="7961940" cy="7890534"/>
          </a:xfrm>
        </p:grpSpPr>
        <p:sp>
          <p:nvSpPr>
            <p:cNvPr id="78" name="Oval 77">
              <a:extLst>
                <a:ext uri="{FF2B5EF4-FFF2-40B4-BE49-F238E27FC236}">
                  <a16:creationId xmlns:a16="http://schemas.microsoft.com/office/drawing/2014/main" id="{F967F430-84BF-0631-274B-F24A508A51C6}"/>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9" name="Oval 78">
              <a:extLst>
                <a:ext uri="{FF2B5EF4-FFF2-40B4-BE49-F238E27FC236}">
                  <a16:creationId xmlns:a16="http://schemas.microsoft.com/office/drawing/2014/main" id="{39F8F3B8-F34B-939B-35BF-809093E9A302}"/>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pic>
        <p:nvPicPr>
          <p:cNvPr id="3" name="Picture 2">
            <a:extLst>
              <a:ext uri="{FF2B5EF4-FFF2-40B4-BE49-F238E27FC236}">
                <a16:creationId xmlns:a16="http://schemas.microsoft.com/office/drawing/2014/main" id="{FFE27B82-B853-3C3B-C926-765C6055F32E}"/>
              </a:ext>
            </a:extLst>
          </p:cNvPr>
          <p:cNvPicPr>
            <a:picLocks noChangeAspect="1"/>
          </p:cNvPicPr>
          <p:nvPr userDrawn="1"/>
        </p:nvPicPr>
        <p:blipFill>
          <a:blip r:embed="rId6"/>
          <a:stretch>
            <a:fillRect/>
          </a:stretch>
        </p:blipFill>
        <p:spPr>
          <a:xfrm>
            <a:off x="-3766624" y="149299"/>
            <a:ext cx="3676207" cy="865707"/>
          </a:xfrm>
          <a:prstGeom prst="rect">
            <a:avLst/>
          </a:prstGeom>
        </p:spPr>
      </p:pic>
      <p:pic>
        <p:nvPicPr>
          <p:cNvPr id="5" name="Picture 4">
            <a:extLst>
              <a:ext uri="{FF2B5EF4-FFF2-40B4-BE49-F238E27FC236}">
                <a16:creationId xmlns:a16="http://schemas.microsoft.com/office/drawing/2014/main" id="{45149B94-C873-B56E-115C-CD8B9C4EFCF7}"/>
              </a:ext>
            </a:extLst>
          </p:cNvPr>
          <p:cNvPicPr>
            <a:picLocks noChangeAspect="1"/>
          </p:cNvPicPr>
          <p:nvPr userDrawn="1"/>
        </p:nvPicPr>
        <p:blipFill>
          <a:blip r:embed="rId7"/>
          <a:stretch>
            <a:fillRect/>
          </a:stretch>
        </p:blipFill>
        <p:spPr>
          <a:xfrm>
            <a:off x="-2388808" y="1022814"/>
            <a:ext cx="2298391" cy="749873"/>
          </a:xfrm>
          <a:prstGeom prst="rect">
            <a:avLst/>
          </a:prstGeom>
        </p:spPr>
      </p:pic>
      <p:pic>
        <p:nvPicPr>
          <p:cNvPr id="6" name="Picture 5">
            <a:extLst>
              <a:ext uri="{FF2B5EF4-FFF2-40B4-BE49-F238E27FC236}">
                <a16:creationId xmlns:a16="http://schemas.microsoft.com/office/drawing/2014/main" id="{5789A946-E267-9CE5-20A4-2905FED8EFE0}"/>
              </a:ext>
            </a:extLst>
          </p:cNvPr>
          <p:cNvPicPr>
            <a:picLocks noChangeAspect="1"/>
          </p:cNvPicPr>
          <p:nvPr userDrawn="1"/>
        </p:nvPicPr>
        <p:blipFill>
          <a:blip r:embed="rId8"/>
          <a:srcRect l="28604" t="12094" r="63844" b="83925"/>
          <a:stretch/>
        </p:blipFill>
        <p:spPr>
          <a:xfrm>
            <a:off x="-1190958" y="1970746"/>
            <a:ext cx="1100541" cy="326367"/>
          </a:xfrm>
          <a:prstGeom prst="rect">
            <a:avLst/>
          </a:prstGeom>
        </p:spPr>
      </p:pic>
      <p:sp>
        <p:nvSpPr>
          <p:cNvPr id="8" name="Oval 7">
            <a:extLst>
              <a:ext uri="{FF2B5EF4-FFF2-40B4-BE49-F238E27FC236}">
                <a16:creationId xmlns:a16="http://schemas.microsoft.com/office/drawing/2014/main" id="{411B9C7B-A865-900C-F350-C7A2AA8D6BDC}"/>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9" name="Straight Arrow Connector 8">
            <a:extLst>
              <a:ext uri="{FF2B5EF4-FFF2-40B4-BE49-F238E27FC236}">
                <a16:creationId xmlns:a16="http://schemas.microsoft.com/office/drawing/2014/main" id="{9129805C-E742-6EBF-17C5-EC234A5A733A}"/>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72762D-073C-F9F6-DBDD-C54A4BE67BD7}"/>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1" name="Rectangle 10">
            <a:extLst>
              <a:ext uri="{FF2B5EF4-FFF2-40B4-BE49-F238E27FC236}">
                <a16:creationId xmlns:a16="http://schemas.microsoft.com/office/drawing/2014/main" id="{9C0487AE-967C-020A-6382-06C57962C23F}"/>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 name="TextBox 11">
            <a:extLst>
              <a:ext uri="{FF2B5EF4-FFF2-40B4-BE49-F238E27FC236}">
                <a16:creationId xmlns:a16="http://schemas.microsoft.com/office/drawing/2014/main" id="{F97502E4-2263-D0DD-EB5F-354EFA8287A9}"/>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grpSp>
        <p:nvGrpSpPr>
          <p:cNvPr id="13" name="Group 33">
            <a:extLst>
              <a:ext uri="{FF2B5EF4-FFF2-40B4-BE49-F238E27FC236}">
                <a16:creationId xmlns:a16="http://schemas.microsoft.com/office/drawing/2014/main" id="{2F1BAA56-7322-1B24-4461-93DFF90FD6E8}"/>
              </a:ext>
            </a:extLst>
          </p:cNvPr>
          <p:cNvGrpSpPr/>
          <p:nvPr userDrawn="1"/>
        </p:nvGrpSpPr>
        <p:grpSpPr>
          <a:xfrm>
            <a:off x="-2043340" y="-1200722"/>
            <a:ext cx="3815950" cy="2296433"/>
            <a:chOff x="-2043340" y="-1200722"/>
            <a:chExt cx="3815950" cy="2296433"/>
          </a:xfrm>
        </p:grpSpPr>
        <p:sp>
          <p:nvSpPr>
            <p:cNvPr id="14" name="Oval 16">
              <a:extLst>
                <a:ext uri="{FF2B5EF4-FFF2-40B4-BE49-F238E27FC236}">
                  <a16:creationId xmlns:a16="http://schemas.microsoft.com/office/drawing/2014/main" id="{39D4B3A9-087D-F445-A358-6E528A97AFC6}"/>
                </a:ext>
              </a:extLst>
            </p:cNvPr>
            <p:cNvSpPr/>
            <p:nvPr userDrawn="1"/>
          </p:nvSpPr>
          <p:spPr>
            <a:xfrm rot="21373444">
              <a:off x="-1621168" y="-918000"/>
              <a:ext cx="3188552" cy="1848428"/>
            </a:xfrm>
            <a:prstGeom prst="ellipse">
              <a:avLst/>
            </a:prstGeom>
            <a:solidFill>
              <a:schemeClr val="tx2"/>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 name="Oval 17">
              <a:extLst>
                <a:ext uri="{FF2B5EF4-FFF2-40B4-BE49-F238E27FC236}">
                  <a16:creationId xmlns:a16="http://schemas.microsoft.com/office/drawing/2014/main" id="{D354E75C-8E12-C7CA-8527-BEB757339DCA}"/>
                </a:ext>
              </a:extLst>
            </p:cNvPr>
            <p:cNvSpPr/>
            <p:nvPr userDrawn="1"/>
          </p:nvSpPr>
          <p:spPr>
            <a:xfrm rot="20766101">
              <a:off x="-2043340" y="-1197074"/>
              <a:ext cx="3815950" cy="2292785"/>
            </a:xfrm>
            <a:prstGeom prst="ellipse">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 name="Oval 15">
              <a:extLst>
                <a:ext uri="{FF2B5EF4-FFF2-40B4-BE49-F238E27FC236}">
                  <a16:creationId xmlns:a16="http://schemas.microsoft.com/office/drawing/2014/main" id="{A5121C25-6FB6-E384-31A9-CFBCD57767B7}"/>
                </a:ext>
              </a:extLst>
            </p:cNvPr>
            <p:cNvSpPr/>
            <p:nvPr userDrawn="1"/>
          </p:nvSpPr>
          <p:spPr>
            <a:xfrm rot="21373444">
              <a:off x="-1717988" y="-1200722"/>
              <a:ext cx="3105603" cy="2119694"/>
            </a:xfrm>
            <a:prstGeom prst="ellipse">
              <a:avLst/>
            </a:prstGeom>
            <a:noFill/>
            <a:ln w="2222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Oval 18">
              <a:extLst>
                <a:ext uri="{FF2B5EF4-FFF2-40B4-BE49-F238E27FC236}">
                  <a16:creationId xmlns:a16="http://schemas.microsoft.com/office/drawing/2014/main" id="{EDD23D9E-C7EE-574E-5388-C8F09A5BA89D}"/>
                </a:ext>
              </a:extLst>
            </p:cNvPr>
            <p:cNvSpPr/>
            <p:nvPr userDrawn="1"/>
          </p:nvSpPr>
          <p:spPr>
            <a:xfrm rot="21373444">
              <a:off x="-1916631" y="-1039959"/>
              <a:ext cx="3598463" cy="2088540"/>
            </a:xfrm>
            <a:prstGeom prst="ellipse">
              <a:avLst/>
            </a:prstGeom>
            <a:noFill/>
            <a:ln w="222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6" name="Rectangle 24">
            <a:extLst>
              <a:ext uri="{FF2B5EF4-FFF2-40B4-BE49-F238E27FC236}">
                <a16:creationId xmlns:a16="http://schemas.microsoft.com/office/drawing/2014/main" id="{39BE2F96-DF70-9967-E2EA-D801FB455225}"/>
              </a:ext>
            </a:extLst>
          </p:cNvPr>
          <p:cNvSpPr/>
          <p:nvPr userDrawn="1"/>
        </p:nvSpPr>
        <p:spPr>
          <a:xfrm>
            <a:off x="0" y="-1811951"/>
            <a:ext cx="2429933" cy="1811951"/>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7" name="Rectangle 23">
            <a:extLst>
              <a:ext uri="{FF2B5EF4-FFF2-40B4-BE49-F238E27FC236}">
                <a16:creationId xmlns:a16="http://schemas.microsoft.com/office/drawing/2014/main" id="{2CD91FDD-433A-F86B-AB0F-79ECDCAAF55C}"/>
              </a:ext>
            </a:extLst>
          </p:cNvPr>
          <p:cNvSpPr/>
          <p:nvPr userDrawn="1"/>
        </p:nvSpPr>
        <p:spPr>
          <a:xfrm>
            <a:off x="-2429933" y="-1811951"/>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39283198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12. Title question enquête and image">
    <p:spTree>
      <p:nvGrpSpPr>
        <p:cNvPr id="1" name=""/>
        <p:cNvGrpSpPr/>
        <p:nvPr/>
      </p:nvGrpSpPr>
      <p:grpSpPr>
        <a:xfrm>
          <a:off x="0" y="0"/>
          <a:ext cx="0" cy="0"/>
          <a:chOff x="0" y="0"/>
          <a:chExt cx="0" cy="0"/>
        </a:xfrm>
      </p:grpSpPr>
      <p:sp>
        <p:nvSpPr>
          <p:cNvPr id="55" name="Picture Placeholder 54">
            <a:extLst>
              <a:ext uri="{FF2B5EF4-FFF2-40B4-BE49-F238E27FC236}">
                <a16:creationId xmlns:a16="http://schemas.microsoft.com/office/drawing/2014/main" id="{CEA6B220-CEA0-71ED-2B2F-9C8643B7034A}"/>
              </a:ext>
            </a:extLst>
          </p:cNvPr>
          <p:cNvSpPr>
            <a:spLocks noGrp="1" noChangeAspect="1"/>
          </p:cNvSpPr>
          <p:nvPr>
            <p:ph type="pic" sz="quarter" idx="20" hasCustomPrompt="1"/>
          </p:nvPr>
        </p:nvSpPr>
        <p:spPr>
          <a:xfrm>
            <a:off x="9095162" y="0"/>
            <a:ext cx="5230448" cy="6858000"/>
          </a:xfrm>
          <a:custGeom>
            <a:avLst/>
            <a:gdLst>
              <a:gd name="connsiteX0" fmla="*/ 1320908 w 5230448"/>
              <a:gd name="connsiteY0" fmla="*/ 0 h 6858000"/>
              <a:gd name="connsiteX1" fmla="*/ 5230448 w 5230448"/>
              <a:gd name="connsiteY1" fmla="*/ 0 h 6858000"/>
              <a:gd name="connsiteX2" fmla="*/ 5230448 w 5230448"/>
              <a:gd name="connsiteY2" fmla="*/ 6858000 h 6858000"/>
              <a:gd name="connsiteX3" fmla="*/ 1320908 w 5230448"/>
              <a:gd name="connsiteY3" fmla="*/ 6858000 h 6858000"/>
              <a:gd name="connsiteX4" fmla="*/ 1167333 w 5230448"/>
              <a:gd name="connsiteY4" fmla="*/ 6680707 h 6858000"/>
              <a:gd name="connsiteX5" fmla="*/ 0 w 5230448"/>
              <a:gd name="connsiteY5" fmla="*/ 3429000 h 6858000"/>
              <a:gd name="connsiteX6" fmla="*/ 1167333 w 5230448"/>
              <a:gd name="connsiteY6" fmla="*/ 17729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0448" h="6858000">
                <a:moveTo>
                  <a:pt x="1320908" y="0"/>
                </a:moveTo>
                <a:lnTo>
                  <a:pt x="5230448" y="0"/>
                </a:lnTo>
                <a:lnTo>
                  <a:pt x="5230448" y="6858000"/>
                </a:lnTo>
                <a:lnTo>
                  <a:pt x="1320908" y="6858000"/>
                </a:lnTo>
                <a:lnTo>
                  <a:pt x="1167333" y="6680707"/>
                </a:lnTo>
                <a:cubicBezTo>
                  <a:pt x="438076" y="5797052"/>
                  <a:pt x="0" y="4664185"/>
                  <a:pt x="0" y="3429000"/>
                </a:cubicBezTo>
                <a:cubicBezTo>
                  <a:pt x="0" y="2193815"/>
                  <a:pt x="438076" y="1060948"/>
                  <a:pt x="1167333" y="177293"/>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image icon to </a:t>
            </a:r>
            <a:br>
              <a:rPr lang="en-US"/>
            </a:br>
            <a:r>
              <a:rPr lang="en-US"/>
              <a:t>browse your image</a:t>
            </a:r>
            <a:endParaRPr lang="nl-BE"/>
          </a:p>
        </p:txBody>
      </p:sp>
      <p:pic>
        <p:nvPicPr>
          <p:cNvPr id="75" name="Graphic 74">
            <a:extLst>
              <a:ext uri="{FF2B5EF4-FFF2-40B4-BE49-F238E27FC236}">
                <a16:creationId xmlns:a16="http://schemas.microsoft.com/office/drawing/2014/main" id="{720E2AC8-381B-AA65-EBEA-9FB387248A5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9576" y="6332641"/>
            <a:ext cx="748271" cy="390124"/>
          </a:xfrm>
          <a:prstGeom prst="rect">
            <a:avLst/>
          </a:prstGeom>
        </p:spPr>
      </p:pic>
      <p:grpSp>
        <p:nvGrpSpPr>
          <p:cNvPr id="77" name="Group 76">
            <a:extLst>
              <a:ext uri="{FF2B5EF4-FFF2-40B4-BE49-F238E27FC236}">
                <a16:creationId xmlns:a16="http://schemas.microsoft.com/office/drawing/2014/main" id="{62C72EFE-F191-A21F-8993-60EF41A6207B}"/>
              </a:ext>
            </a:extLst>
          </p:cNvPr>
          <p:cNvGrpSpPr/>
          <p:nvPr userDrawn="1"/>
        </p:nvGrpSpPr>
        <p:grpSpPr>
          <a:xfrm rot="4721633">
            <a:off x="8759610" y="-1944000"/>
            <a:ext cx="10406394" cy="10313068"/>
            <a:chOff x="6351933" y="-607869"/>
            <a:chExt cx="7961940" cy="7890534"/>
          </a:xfrm>
        </p:grpSpPr>
        <p:sp>
          <p:nvSpPr>
            <p:cNvPr id="78" name="Oval 77">
              <a:extLst>
                <a:ext uri="{FF2B5EF4-FFF2-40B4-BE49-F238E27FC236}">
                  <a16:creationId xmlns:a16="http://schemas.microsoft.com/office/drawing/2014/main" id="{F967F430-84BF-0631-274B-F24A508A51C6}"/>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9" name="Oval 78">
              <a:extLst>
                <a:ext uri="{FF2B5EF4-FFF2-40B4-BE49-F238E27FC236}">
                  <a16:creationId xmlns:a16="http://schemas.microsoft.com/office/drawing/2014/main" id="{39F8F3B8-F34B-939B-35BF-809093E9A302}"/>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grpSp>
        <p:nvGrpSpPr>
          <p:cNvPr id="13" name="Group 33">
            <a:extLst>
              <a:ext uri="{FF2B5EF4-FFF2-40B4-BE49-F238E27FC236}">
                <a16:creationId xmlns:a16="http://schemas.microsoft.com/office/drawing/2014/main" id="{64502F0A-2D65-E007-D037-CECE42A0CB7E}"/>
              </a:ext>
            </a:extLst>
          </p:cNvPr>
          <p:cNvGrpSpPr/>
          <p:nvPr userDrawn="1"/>
        </p:nvGrpSpPr>
        <p:grpSpPr>
          <a:xfrm>
            <a:off x="-2043340" y="-1200722"/>
            <a:ext cx="3815950" cy="2296433"/>
            <a:chOff x="-2043340" y="-1200722"/>
            <a:chExt cx="3815950" cy="2296433"/>
          </a:xfrm>
        </p:grpSpPr>
        <p:sp>
          <p:nvSpPr>
            <p:cNvPr id="14" name="Oval 16">
              <a:extLst>
                <a:ext uri="{FF2B5EF4-FFF2-40B4-BE49-F238E27FC236}">
                  <a16:creationId xmlns:a16="http://schemas.microsoft.com/office/drawing/2014/main" id="{A4D5010A-AD9A-4F6B-4115-058ABB087E9E}"/>
                </a:ext>
              </a:extLst>
            </p:cNvPr>
            <p:cNvSpPr/>
            <p:nvPr userDrawn="1"/>
          </p:nvSpPr>
          <p:spPr>
            <a:xfrm rot="21373444">
              <a:off x="-1621168" y="-918000"/>
              <a:ext cx="3188552" cy="1848428"/>
            </a:xfrm>
            <a:prstGeom prst="ellipse">
              <a:avLst/>
            </a:prstGeom>
            <a:solidFill>
              <a:schemeClr val="tx2"/>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 name="Oval 17">
              <a:extLst>
                <a:ext uri="{FF2B5EF4-FFF2-40B4-BE49-F238E27FC236}">
                  <a16:creationId xmlns:a16="http://schemas.microsoft.com/office/drawing/2014/main" id="{FC8D12FF-C61E-0C15-464B-DE842E2923FF}"/>
                </a:ext>
              </a:extLst>
            </p:cNvPr>
            <p:cNvSpPr/>
            <p:nvPr userDrawn="1"/>
          </p:nvSpPr>
          <p:spPr>
            <a:xfrm rot="20766101">
              <a:off x="-2043340" y="-1197074"/>
              <a:ext cx="3815950" cy="2292785"/>
            </a:xfrm>
            <a:prstGeom prst="ellipse">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 name="Oval 15">
              <a:extLst>
                <a:ext uri="{FF2B5EF4-FFF2-40B4-BE49-F238E27FC236}">
                  <a16:creationId xmlns:a16="http://schemas.microsoft.com/office/drawing/2014/main" id="{0D28F644-74B8-E632-A091-A67C70DD42CD}"/>
                </a:ext>
              </a:extLst>
            </p:cNvPr>
            <p:cNvSpPr/>
            <p:nvPr userDrawn="1"/>
          </p:nvSpPr>
          <p:spPr>
            <a:xfrm rot="21373444">
              <a:off x="-1717988" y="-1200722"/>
              <a:ext cx="3105603" cy="2119694"/>
            </a:xfrm>
            <a:prstGeom prst="ellipse">
              <a:avLst/>
            </a:prstGeom>
            <a:noFill/>
            <a:ln w="2222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Oval 18">
              <a:extLst>
                <a:ext uri="{FF2B5EF4-FFF2-40B4-BE49-F238E27FC236}">
                  <a16:creationId xmlns:a16="http://schemas.microsoft.com/office/drawing/2014/main" id="{3A363CD6-AB9A-3C1C-01F2-B06F0AC254F4}"/>
                </a:ext>
              </a:extLst>
            </p:cNvPr>
            <p:cNvSpPr/>
            <p:nvPr userDrawn="1"/>
          </p:nvSpPr>
          <p:spPr>
            <a:xfrm rot="21373444">
              <a:off x="-1916631" y="-1039959"/>
              <a:ext cx="3598463" cy="2088540"/>
            </a:xfrm>
            <a:prstGeom prst="ellipse">
              <a:avLst/>
            </a:prstGeom>
            <a:noFill/>
            <a:ln w="222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6" name="Rectangle 24">
            <a:extLst>
              <a:ext uri="{FF2B5EF4-FFF2-40B4-BE49-F238E27FC236}">
                <a16:creationId xmlns:a16="http://schemas.microsoft.com/office/drawing/2014/main" id="{39BE2F96-DF70-9967-E2EA-D801FB455225}"/>
              </a:ext>
            </a:extLst>
          </p:cNvPr>
          <p:cNvSpPr/>
          <p:nvPr userDrawn="1"/>
        </p:nvSpPr>
        <p:spPr>
          <a:xfrm>
            <a:off x="0" y="-1811951"/>
            <a:ext cx="2429933" cy="1811951"/>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7" name="Rectangle 23">
            <a:extLst>
              <a:ext uri="{FF2B5EF4-FFF2-40B4-BE49-F238E27FC236}">
                <a16:creationId xmlns:a16="http://schemas.microsoft.com/office/drawing/2014/main" id="{2CD91FDD-433A-F86B-AB0F-79ECDCAAF55C}"/>
              </a:ext>
            </a:extLst>
          </p:cNvPr>
          <p:cNvSpPr/>
          <p:nvPr userDrawn="1"/>
        </p:nvSpPr>
        <p:spPr>
          <a:xfrm>
            <a:off x="-2429933" y="-1811951"/>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31776245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 Title and Image layout">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5A52DFA5-5FE9-2702-0A12-E539625B2E4C}"/>
              </a:ext>
            </a:extLst>
          </p:cNvPr>
          <p:cNvGrpSpPr/>
          <p:nvPr userDrawn="1"/>
        </p:nvGrpSpPr>
        <p:grpSpPr>
          <a:xfrm rot="4721633">
            <a:off x="8301779" y="-793333"/>
            <a:ext cx="8224393" cy="8150635"/>
            <a:chOff x="6351933" y="-607869"/>
            <a:chExt cx="7961940" cy="7890534"/>
          </a:xfrm>
        </p:grpSpPr>
        <p:sp>
          <p:nvSpPr>
            <p:cNvPr id="36" name="Oval 35">
              <a:extLst>
                <a:ext uri="{FF2B5EF4-FFF2-40B4-BE49-F238E27FC236}">
                  <a16:creationId xmlns:a16="http://schemas.microsoft.com/office/drawing/2014/main" id="{F59CD66B-5D91-D319-6F63-96EB5B3243E9}"/>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7" name="Oval 36">
              <a:extLst>
                <a:ext uri="{FF2B5EF4-FFF2-40B4-BE49-F238E27FC236}">
                  <a16:creationId xmlns:a16="http://schemas.microsoft.com/office/drawing/2014/main" id="{737FC4AF-D76B-F074-7B82-EFB326D96714}"/>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34" name="Picture Placeholder 33">
            <a:extLst>
              <a:ext uri="{FF2B5EF4-FFF2-40B4-BE49-F238E27FC236}">
                <a16:creationId xmlns:a16="http://schemas.microsoft.com/office/drawing/2014/main" id="{67A6380F-2D02-0BA6-1ADD-4EABB98385B3}"/>
              </a:ext>
            </a:extLst>
          </p:cNvPr>
          <p:cNvSpPr>
            <a:spLocks noGrp="1" noChangeAspect="1"/>
          </p:cNvSpPr>
          <p:nvPr>
            <p:ph type="pic" sz="quarter" idx="21" hasCustomPrompt="1"/>
          </p:nvPr>
        </p:nvSpPr>
        <p:spPr>
          <a:xfrm>
            <a:off x="8546005" y="0"/>
            <a:ext cx="5424000" cy="6858000"/>
          </a:xfrm>
          <a:custGeom>
            <a:avLst/>
            <a:gdLst>
              <a:gd name="connsiteX0" fmla="*/ 2140713 w 5424000"/>
              <a:gd name="connsiteY0" fmla="*/ 0 h 6858000"/>
              <a:gd name="connsiteX1" fmla="*/ 5424000 w 5424000"/>
              <a:gd name="connsiteY1" fmla="*/ 0 h 6858000"/>
              <a:gd name="connsiteX2" fmla="*/ 5424000 w 5424000"/>
              <a:gd name="connsiteY2" fmla="*/ 6858000 h 6858000"/>
              <a:gd name="connsiteX3" fmla="*/ 2140713 w 5424000"/>
              <a:gd name="connsiteY3" fmla="*/ 6858000 h 6858000"/>
              <a:gd name="connsiteX4" fmla="*/ 1997068 w 5424000"/>
              <a:gd name="connsiteY4" fmla="*/ 6784430 h 6858000"/>
              <a:gd name="connsiteX5" fmla="*/ 0 w 5424000"/>
              <a:gd name="connsiteY5" fmla="*/ 3429000 h 6858000"/>
              <a:gd name="connsiteX6" fmla="*/ 1997068 w 5424000"/>
              <a:gd name="connsiteY6" fmla="*/ 7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000" h="6858000">
                <a:moveTo>
                  <a:pt x="2140713" y="0"/>
                </a:moveTo>
                <a:lnTo>
                  <a:pt x="5424000" y="0"/>
                </a:lnTo>
                <a:lnTo>
                  <a:pt x="5424000" y="6858000"/>
                </a:lnTo>
                <a:lnTo>
                  <a:pt x="2140713" y="6858000"/>
                </a:lnTo>
                <a:lnTo>
                  <a:pt x="1997068" y="6784430"/>
                </a:lnTo>
                <a:cubicBezTo>
                  <a:pt x="807525" y="6138231"/>
                  <a:pt x="0" y="4877920"/>
                  <a:pt x="0" y="3429000"/>
                </a:cubicBezTo>
                <a:cubicBezTo>
                  <a:pt x="0" y="1980081"/>
                  <a:pt x="807525" y="719769"/>
                  <a:pt x="1997068" y="73571"/>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r>
              <a:rPr lang="en-US"/>
              <a:t>Click image icon to </a:t>
            </a:r>
            <a:br>
              <a:rPr lang="en-US"/>
            </a:br>
            <a:r>
              <a:rPr lang="en-US"/>
              <a:t>browse your image</a:t>
            </a:r>
            <a:endParaRPr lang="nl-BE"/>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a:xfrm>
            <a:off x="11052000" y="6566887"/>
            <a:ext cx="554750" cy="228599"/>
          </a:xfrm>
          <a:prstGeom prst="rect">
            <a:avLst/>
          </a:prstGeom>
        </p:spPr>
        <p:txBody>
          <a:bodyPr/>
          <a:lstStyle/>
          <a:p>
            <a:fld id="{3C09918D-E956-4F24-BC68-A0A9627B0FF7}" type="datetime1">
              <a:rPr lang="nl-BE" smtClean="0"/>
              <a:t>7/04/2025</a:t>
            </a:fld>
            <a:endParaRPr lang="nl-BE" dirty="0"/>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6" name="Text Placeholder 30">
            <a:extLst>
              <a:ext uri="{FF2B5EF4-FFF2-40B4-BE49-F238E27FC236}">
                <a16:creationId xmlns:a16="http://schemas.microsoft.com/office/drawing/2014/main" id="{0DE541A4-9F3E-FA7D-3233-D6714E4C8944}"/>
              </a:ext>
            </a:extLst>
          </p:cNvPr>
          <p:cNvSpPr>
            <a:spLocks noGrp="1"/>
          </p:cNvSpPr>
          <p:nvPr>
            <p:ph type="body" sz="quarter" idx="14" hasCustomPrompt="1"/>
          </p:nvPr>
        </p:nvSpPr>
        <p:spPr>
          <a:xfrm>
            <a:off x="839788" y="1380068"/>
            <a:ext cx="5256212" cy="4097866"/>
          </a:xfrm>
          <a:prstGeom prst="rect">
            <a:avLst/>
          </a:prstGeom>
        </p:spPr>
        <p:txBody>
          <a:bodyPr lIns="0" rIns="0" anchor="ctr">
            <a:normAutofit/>
          </a:bodyPr>
          <a:lstStyle>
            <a:lvl1pPr>
              <a:lnSpc>
                <a:spcPct val="100000"/>
              </a:lnSpc>
              <a:spcBef>
                <a:spcPts val="0"/>
              </a:spcBef>
              <a:defRPr sz="3200" b="1">
                <a:ln w="6350">
                  <a:noFill/>
                </a:ln>
                <a:solidFill>
                  <a:schemeClr val="tx2"/>
                </a:solidFill>
                <a:latin typeface="+mj-lt"/>
              </a:defRPr>
            </a:lvl1pPr>
            <a:lvl2pPr marL="0" indent="0">
              <a:lnSpc>
                <a:spcPct val="100000"/>
              </a:lnSpc>
              <a:spcBef>
                <a:spcPts val="0"/>
              </a:spcBef>
              <a:buNone/>
              <a:defRPr sz="3200" b="1">
                <a:solidFill>
                  <a:schemeClr val="accent1"/>
                </a:solidFill>
                <a:latin typeface="+mj-lt"/>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38" name="Text Placeholder 4">
            <a:extLst>
              <a:ext uri="{FF2B5EF4-FFF2-40B4-BE49-F238E27FC236}">
                <a16:creationId xmlns:a16="http://schemas.microsoft.com/office/drawing/2014/main" id="{CB64EE9A-C2AE-5310-057C-C1E8484931E4}"/>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Tree>
    <p:extLst>
      <p:ext uri="{BB962C8B-B14F-4D97-AF65-F5344CB8AC3E}">
        <p14:creationId xmlns:p14="http://schemas.microsoft.com/office/powerpoint/2010/main" val="12477635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13. Title and Image layout">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5A52DFA5-5FE9-2702-0A12-E539625B2E4C}"/>
              </a:ext>
            </a:extLst>
          </p:cNvPr>
          <p:cNvGrpSpPr/>
          <p:nvPr userDrawn="1"/>
        </p:nvGrpSpPr>
        <p:grpSpPr>
          <a:xfrm rot="4721633">
            <a:off x="7499134" y="-793333"/>
            <a:ext cx="8224393" cy="8150635"/>
            <a:chOff x="6351933" y="-607869"/>
            <a:chExt cx="7961940" cy="7890534"/>
          </a:xfrm>
        </p:grpSpPr>
        <p:sp>
          <p:nvSpPr>
            <p:cNvPr id="36" name="Oval 35">
              <a:extLst>
                <a:ext uri="{FF2B5EF4-FFF2-40B4-BE49-F238E27FC236}">
                  <a16:creationId xmlns:a16="http://schemas.microsoft.com/office/drawing/2014/main" id="{F59CD66B-5D91-D319-6F63-96EB5B3243E9}"/>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7" name="Oval 36">
              <a:extLst>
                <a:ext uri="{FF2B5EF4-FFF2-40B4-BE49-F238E27FC236}">
                  <a16:creationId xmlns:a16="http://schemas.microsoft.com/office/drawing/2014/main" id="{737FC4AF-D76B-F074-7B82-EFB326D96714}"/>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34" name="Picture Placeholder 33">
            <a:extLst>
              <a:ext uri="{FF2B5EF4-FFF2-40B4-BE49-F238E27FC236}">
                <a16:creationId xmlns:a16="http://schemas.microsoft.com/office/drawing/2014/main" id="{67A6380F-2D02-0BA6-1ADD-4EABB98385B3}"/>
              </a:ext>
            </a:extLst>
          </p:cNvPr>
          <p:cNvSpPr>
            <a:spLocks noGrp="1" noChangeAspect="1"/>
          </p:cNvSpPr>
          <p:nvPr>
            <p:ph type="pic" sz="quarter" idx="21" hasCustomPrompt="1"/>
          </p:nvPr>
        </p:nvSpPr>
        <p:spPr>
          <a:xfrm>
            <a:off x="7743360" y="0"/>
            <a:ext cx="5424000" cy="6858000"/>
          </a:xfrm>
          <a:custGeom>
            <a:avLst/>
            <a:gdLst>
              <a:gd name="connsiteX0" fmla="*/ 2140713 w 5424000"/>
              <a:gd name="connsiteY0" fmla="*/ 0 h 6858000"/>
              <a:gd name="connsiteX1" fmla="*/ 5424000 w 5424000"/>
              <a:gd name="connsiteY1" fmla="*/ 0 h 6858000"/>
              <a:gd name="connsiteX2" fmla="*/ 5424000 w 5424000"/>
              <a:gd name="connsiteY2" fmla="*/ 6858000 h 6858000"/>
              <a:gd name="connsiteX3" fmla="*/ 2140713 w 5424000"/>
              <a:gd name="connsiteY3" fmla="*/ 6858000 h 6858000"/>
              <a:gd name="connsiteX4" fmla="*/ 1997068 w 5424000"/>
              <a:gd name="connsiteY4" fmla="*/ 6784430 h 6858000"/>
              <a:gd name="connsiteX5" fmla="*/ 0 w 5424000"/>
              <a:gd name="connsiteY5" fmla="*/ 3429000 h 6858000"/>
              <a:gd name="connsiteX6" fmla="*/ 1997068 w 5424000"/>
              <a:gd name="connsiteY6" fmla="*/ 7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000" h="6858000">
                <a:moveTo>
                  <a:pt x="2140713" y="0"/>
                </a:moveTo>
                <a:lnTo>
                  <a:pt x="5424000" y="0"/>
                </a:lnTo>
                <a:lnTo>
                  <a:pt x="5424000" y="6858000"/>
                </a:lnTo>
                <a:lnTo>
                  <a:pt x="2140713" y="6858000"/>
                </a:lnTo>
                <a:lnTo>
                  <a:pt x="1997068" y="6784430"/>
                </a:lnTo>
                <a:cubicBezTo>
                  <a:pt x="807525" y="6138231"/>
                  <a:pt x="0" y="4877920"/>
                  <a:pt x="0" y="3429000"/>
                </a:cubicBezTo>
                <a:cubicBezTo>
                  <a:pt x="0" y="1980081"/>
                  <a:pt x="807525" y="719769"/>
                  <a:pt x="1997068" y="73571"/>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r>
              <a:rPr lang="en-US"/>
              <a:t>Click image icon to </a:t>
            </a:r>
            <a:br>
              <a:rPr lang="en-US"/>
            </a:br>
            <a:r>
              <a:rPr lang="en-US"/>
              <a:t>browse your image</a:t>
            </a:r>
            <a:endParaRPr lang="nl-BE"/>
          </a:p>
        </p:txBody>
      </p:sp>
      <p:sp>
        <p:nvSpPr>
          <p:cNvPr id="6" name="Text Placeholder 30">
            <a:extLst>
              <a:ext uri="{FF2B5EF4-FFF2-40B4-BE49-F238E27FC236}">
                <a16:creationId xmlns:a16="http://schemas.microsoft.com/office/drawing/2014/main" id="{0DE541A4-9F3E-FA7D-3233-D6714E4C8944}"/>
              </a:ext>
            </a:extLst>
          </p:cNvPr>
          <p:cNvSpPr>
            <a:spLocks noGrp="1"/>
          </p:cNvSpPr>
          <p:nvPr>
            <p:ph type="body" sz="quarter" idx="14" hasCustomPrompt="1"/>
          </p:nvPr>
        </p:nvSpPr>
        <p:spPr>
          <a:xfrm>
            <a:off x="839788" y="1380068"/>
            <a:ext cx="5256212" cy="4097866"/>
          </a:xfrm>
          <a:prstGeom prst="rect">
            <a:avLst/>
          </a:prstGeom>
        </p:spPr>
        <p:txBody>
          <a:bodyPr lIns="0" rIns="0" anchor="ctr">
            <a:normAutofit/>
          </a:bodyPr>
          <a:lstStyle>
            <a:lvl1pPr>
              <a:lnSpc>
                <a:spcPct val="100000"/>
              </a:lnSpc>
              <a:spcBef>
                <a:spcPts val="0"/>
              </a:spcBef>
              <a:defRPr sz="3200" b="1">
                <a:ln w="6350">
                  <a:noFill/>
                </a:ln>
                <a:solidFill>
                  <a:schemeClr val="tx2"/>
                </a:solidFill>
                <a:latin typeface="+mj-lt"/>
              </a:defRPr>
            </a:lvl1pPr>
            <a:lvl2pPr marL="0" indent="0">
              <a:lnSpc>
                <a:spcPct val="100000"/>
              </a:lnSpc>
              <a:spcBef>
                <a:spcPts val="0"/>
              </a:spcBef>
              <a:buNone/>
              <a:defRPr sz="3200" b="1">
                <a:solidFill>
                  <a:schemeClr val="accent1"/>
                </a:solidFill>
                <a:latin typeface="+mj-lt"/>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38" name="Text Placeholder 4">
            <a:extLst>
              <a:ext uri="{FF2B5EF4-FFF2-40B4-BE49-F238E27FC236}">
                <a16:creationId xmlns:a16="http://schemas.microsoft.com/office/drawing/2014/main" id="{CB64EE9A-C2AE-5310-057C-C1E8484931E4}"/>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Tree>
    <p:extLst>
      <p:ext uri="{BB962C8B-B14F-4D97-AF65-F5344CB8AC3E}">
        <p14:creationId xmlns:p14="http://schemas.microsoft.com/office/powerpoint/2010/main" val="13078949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13. Title and Image layout">
    <p:spTree>
      <p:nvGrpSpPr>
        <p:cNvPr id="1" name=""/>
        <p:cNvGrpSpPr/>
        <p:nvPr/>
      </p:nvGrpSpPr>
      <p:grpSpPr>
        <a:xfrm>
          <a:off x="0" y="0"/>
          <a:ext cx="0" cy="0"/>
          <a:chOff x="0" y="0"/>
          <a:chExt cx="0" cy="0"/>
        </a:xfrm>
      </p:grpSpPr>
      <p:sp>
        <p:nvSpPr>
          <p:cNvPr id="6" name="Text Placeholder 30">
            <a:extLst>
              <a:ext uri="{FF2B5EF4-FFF2-40B4-BE49-F238E27FC236}">
                <a16:creationId xmlns:a16="http://schemas.microsoft.com/office/drawing/2014/main" id="{0DE541A4-9F3E-FA7D-3233-D6714E4C8944}"/>
              </a:ext>
            </a:extLst>
          </p:cNvPr>
          <p:cNvSpPr>
            <a:spLocks noGrp="1"/>
          </p:cNvSpPr>
          <p:nvPr>
            <p:ph type="body" sz="quarter" idx="14" hasCustomPrompt="1"/>
          </p:nvPr>
        </p:nvSpPr>
        <p:spPr>
          <a:xfrm>
            <a:off x="839788" y="1380068"/>
            <a:ext cx="5256212" cy="4097866"/>
          </a:xfrm>
          <a:prstGeom prst="rect">
            <a:avLst/>
          </a:prstGeom>
        </p:spPr>
        <p:txBody>
          <a:bodyPr lIns="0" rIns="0" anchor="ctr">
            <a:normAutofit/>
          </a:bodyPr>
          <a:lstStyle>
            <a:lvl1pPr>
              <a:lnSpc>
                <a:spcPct val="100000"/>
              </a:lnSpc>
              <a:spcBef>
                <a:spcPts val="0"/>
              </a:spcBef>
              <a:defRPr sz="3200" b="1">
                <a:ln w="6350">
                  <a:noFill/>
                </a:ln>
                <a:solidFill>
                  <a:schemeClr val="tx2"/>
                </a:solidFill>
                <a:latin typeface="+mj-lt"/>
              </a:defRPr>
            </a:lvl1pPr>
            <a:lvl2pPr marL="0" indent="0">
              <a:lnSpc>
                <a:spcPct val="100000"/>
              </a:lnSpc>
              <a:spcBef>
                <a:spcPts val="0"/>
              </a:spcBef>
              <a:buNone/>
              <a:defRPr sz="3200" b="1">
                <a:solidFill>
                  <a:schemeClr val="accent1"/>
                </a:solidFill>
                <a:latin typeface="+mj-lt"/>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38" name="Text Placeholder 4">
            <a:extLst>
              <a:ext uri="{FF2B5EF4-FFF2-40B4-BE49-F238E27FC236}">
                <a16:creationId xmlns:a16="http://schemas.microsoft.com/office/drawing/2014/main" id="{CB64EE9A-C2AE-5310-057C-C1E8484931E4}"/>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2" name="Rechthoek 1">
            <a:extLst>
              <a:ext uri="{FF2B5EF4-FFF2-40B4-BE49-F238E27FC236}">
                <a16:creationId xmlns:a16="http://schemas.microsoft.com/office/drawing/2014/main" id="{A6C7F0B7-239D-AF19-7527-2F347532167F}"/>
              </a:ext>
            </a:extLst>
          </p:cNvPr>
          <p:cNvSpPr/>
          <p:nvPr userDrawn="1"/>
        </p:nvSpPr>
        <p:spPr>
          <a:xfrm>
            <a:off x="10576560" y="5775960"/>
            <a:ext cx="2194560" cy="155448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nvGrpSpPr>
          <p:cNvPr id="7" name="Group 34">
            <a:extLst>
              <a:ext uri="{FF2B5EF4-FFF2-40B4-BE49-F238E27FC236}">
                <a16:creationId xmlns:a16="http://schemas.microsoft.com/office/drawing/2014/main" id="{5A52DFA5-5FE9-2702-0A12-E539625B2E4C}"/>
              </a:ext>
            </a:extLst>
          </p:cNvPr>
          <p:cNvGrpSpPr/>
          <p:nvPr userDrawn="1"/>
        </p:nvGrpSpPr>
        <p:grpSpPr>
          <a:xfrm rot="4721633">
            <a:off x="8200174" y="-793333"/>
            <a:ext cx="8224393" cy="8150635"/>
            <a:chOff x="6351933" y="-607869"/>
            <a:chExt cx="7961940" cy="7890534"/>
          </a:xfrm>
        </p:grpSpPr>
        <p:sp>
          <p:nvSpPr>
            <p:cNvPr id="13" name="Oval 35">
              <a:extLst>
                <a:ext uri="{FF2B5EF4-FFF2-40B4-BE49-F238E27FC236}">
                  <a16:creationId xmlns:a16="http://schemas.microsoft.com/office/drawing/2014/main" id="{F59CD66B-5D91-D319-6F63-96EB5B3243E9}"/>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 name="Oval 36">
              <a:extLst>
                <a:ext uri="{FF2B5EF4-FFF2-40B4-BE49-F238E27FC236}">
                  <a16:creationId xmlns:a16="http://schemas.microsoft.com/office/drawing/2014/main" id="{737FC4AF-D76B-F074-7B82-EFB326D96714}"/>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15" name="Picture Placeholder 33">
            <a:extLst>
              <a:ext uri="{FF2B5EF4-FFF2-40B4-BE49-F238E27FC236}">
                <a16:creationId xmlns:a16="http://schemas.microsoft.com/office/drawing/2014/main" id="{67A6380F-2D02-0BA6-1ADD-4EABB98385B3}"/>
              </a:ext>
            </a:extLst>
          </p:cNvPr>
          <p:cNvSpPr>
            <a:spLocks noGrp="1" noChangeAspect="1"/>
          </p:cNvSpPr>
          <p:nvPr>
            <p:ph type="pic" sz="quarter" idx="21" hasCustomPrompt="1"/>
          </p:nvPr>
        </p:nvSpPr>
        <p:spPr>
          <a:xfrm>
            <a:off x="9038760" y="0"/>
            <a:ext cx="5424000" cy="6858000"/>
          </a:xfrm>
          <a:custGeom>
            <a:avLst/>
            <a:gdLst>
              <a:gd name="connsiteX0" fmla="*/ 2140713 w 5424000"/>
              <a:gd name="connsiteY0" fmla="*/ 0 h 6858000"/>
              <a:gd name="connsiteX1" fmla="*/ 5424000 w 5424000"/>
              <a:gd name="connsiteY1" fmla="*/ 0 h 6858000"/>
              <a:gd name="connsiteX2" fmla="*/ 5424000 w 5424000"/>
              <a:gd name="connsiteY2" fmla="*/ 6858000 h 6858000"/>
              <a:gd name="connsiteX3" fmla="*/ 2140713 w 5424000"/>
              <a:gd name="connsiteY3" fmla="*/ 6858000 h 6858000"/>
              <a:gd name="connsiteX4" fmla="*/ 1997068 w 5424000"/>
              <a:gd name="connsiteY4" fmla="*/ 6784430 h 6858000"/>
              <a:gd name="connsiteX5" fmla="*/ 0 w 5424000"/>
              <a:gd name="connsiteY5" fmla="*/ 3429000 h 6858000"/>
              <a:gd name="connsiteX6" fmla="*/ 1997068 w 5424000"/>
              <a:gd name="connsiteY6" fmla="*/ 7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000" h="6858000">
                <a:moveTo>
                  <a:pt x="2140713" y="0"/>
                </a:moveTo>
                <a:lnTo>
                  <a:pt x="5424000" y="0"/>
                </a:lnTo>
                <a:lnTo>
                  <a:pt x="5424000" y="6858000"/>
                </a:lnTo>
                <a:lnTo>
                  <a:pt x="2140713" y="6858000"/>
                </a:lnTo>
                <a:lnTo>
                  <a:pt x="1997068" y="6784430"/>
                </a:lnTo>
                <a:cubicBezTo>
                  <a:pt x="807525" y="6138231"/>
                  <a:pt x="0" y="4877920"/>
                  <a:pt x="0" y="3429000"/>
                </a:cubicBezTo>
                <a:cubicBezTo>
                  <a:pt x="0" y="1980081"/>
                  <a:pt x="807525" y="719769"/>
                  <a:pt x="1997068" y="73571"/>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r>
              <a:rPr lang="en-US"/>
              <a:t>Click image icon to </a:t>
            </a:r>
            <a:br>
              <a:rPr lang="en-US"/>
            </a:br>
            <a:r>
              <a:rPr lang="en-US"/>
              <a:t>browse your image</a:t>
            </a:r>
            <a:endParaRPr lang="nl-BE"/>
          </a:p>
        </p:txBody>
      </p:sp>
    </p:spTree>
    <p:extLst>
      <p:ext uri="{BB962C8B-B14F-4D97-AF65-F5344CB8AC3E}">
        <p14:creationId xmlns:p14="http://schemas.microsoft.com/office/powerpoint/2010/main" val="1617392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13. Title and Image layout">
    <p:spTree>
      <p:nvGrpSpPr>
        <p:cNvPr id="1" name=""/>
        <p:cNvGrpSpPr/>
        <p:nvPr/>
      </p:nvGrpSpPr>
      <p:grpSpPr>
        <a:xfrm>
          <a:off x="0" y="0"/>
          <a:ext cx="0" cy="0"/>
          <a:chOff x="0" y="0"/>
          <a:chExt cx="0" cy="0"/>
        </a:xfrm>
      </p:grpSpPr>
      <p:sp>
        <p:nvSpPr>
          <p:cNvPr id="6" name="Text Placeholder 30">
            <a:extLst>
              <a:ext uri="{FF2B5EF4-FFF2-40B4-BE49-F238E27FC236}">
                <a16:creationId xmlns:a16="http://schemas.microsoft.com/office/drawing/2014/main" id="{0DE541A4-9F3E-FA7D-3233-D6714E4C8944}"/>
              </a:ext>
            </a:extLst>
          </p:cNvPr>
          <p:cNvSpPr>
            <a:spLocks noGrp="1"/>
          </p:cNvSpPr>
          <p:nvPr>
            <p:ph type="body" sz="quarter" idx="14" hasCustomPrompt="1"/>
          </p:nvPr>
        </p:nvSpPr>
        <p:spPr>
          <a:xfrm>
            <a:off x="839788" y="1380068"/>
            <a:ext cx="5256212" cy="4097866"/>
          </a:xfrm>
          <a:prstGeom prst="rect">
            <a:avLst/>
          </a:prstGeom>
        </p:spPr>
        <p:txBody>
          <a:bodyPr lIns="0" rIns="0" anchor="ctr">
            <a:normAutofit/>
          </a:bodyPr>
          <a:lstStyle>
            <a:lvl1pPr>
              <a:lnSpc>
                <a:spcPct val="100000"/>
              </a:lnSpc>
              <a:spcBef>
                <a:spcPts val="0"/>
              </a:spcBef>
              <a:defRPr sz="3200" b="1">
                <a:ln w="6350">
                  <a:noFill/>
                </a:ln>
                <a:solidFill>
                  <a:schemeClr val="tx2"/>
                </a:solidFill>
                <a:latin typeface="+mj-lt"/>
              </a:defRPr>
            </a:lvl1pPr>
            <a:lvl2pPr marL="0" indent="0">
              <a:lnSpc>
                <a:spcPct val="100000"/>
              </a:lnSpc>
              <a:spcBef>
                <a:spcPts val="0"/>
              </a:spcBef>
              <a:buNone/>
              <a:defRPr sz="3200" b="1">
                <a:solidFill>
                  <a:schemeClr val="accent1"/>
                </a:solidFill>
                <a:latin typeface="+mj-lt"/>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38" name="Text Placeholder 4">
            <a:extLst>
              <a:ext uri="{FF2B5EF4-FFF2-40B4-BE49-F238E27FC236}">
                <a16:creationId xmlns:a16="http://schemas.microsoft.com/office/drawing/2014/main" id="{CB64EE9A-C2AE-5310-057C-C1E8484931E4}"/>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2" name="Rechthoek 1">
            <a:extLst>
              <a:ext uri="{FF2B5EF4-FFF2-40B4-BE49-F238E27FC236}">
                <a16:creationId xmlns:a16="http://schemas.microsoft.com/office/drawing/2014/main" id="{A6C7F0B7-239D-AF19-7527-2F347532167F}"/>
              </a:ext>
            </a:extLst>
          </p:cNvPr>
          <p:cNvSpPr/>
          <p:nvPr userDrawn="1"/>
        </p:nvSpPr>
        <p:spPr>
          <a:xfrm>
            <a:off x="10576560" y="5775960"/>
            <a:ext cx="2194560" cy="155448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nvGrpSpPr>
          <p:cNvPr id="7" name="Group 34">
            <a:extLst>
              <a:ext uri="{FF2B5EF4-FFF2-40B4-BE49-F238E27FC236}">
                <a16:creationId xmlns:a16="http://schemas.microsoft.com/office/drawing/2014/main" id="{5A52DFA5-5FE9-2702-0A12-E539625B2E4C}"/>
              </a:ext>
            </a:extLst>
          </p:cNvPr>
          <p:cNvGrpSpPr/>
          <p:nvPr userDrawn="1"/>
        </p:nvGrpSpPr>
        <p:grpSpPr>
          <a:xfrm rot="4721633">
            <a:off x="8798489" y="-793333"/>
            <a:ext cx="8224393" cy="8150635"/>
            <a:chOff x="6351933" y="-607869"/>
            <a:chExt cx="7961940" cy="7890534"/>
          </a:xfrm>
        </p:grpSpPr>
        <p:sp>
          <p:nvSpPr>
            <p:cNvPr id="13" name="Oval 35">
              <a:extLst>
                <a:ext uri="{FF2B5EF4-FFF2-40B4-BE49-F238E27FC236}">
                  <a16:creationId xmlns:a16="http://schemas.microsoft.com/office/drawing/2014/main" id="{F59CD66B-5D91-D319-6F63-96EB5B3243E9}"/>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 name="Oval 36">
              <a:extLst>
                <a:ext uri="{FF2B5EF4-FFF2-40B4-BE49-F238E27FC236}">
                  <a16:creationId xmlns:a16="http://schemas.microsoft.com/office/drawing/2014/main" id="{737FC4AF-D76B-F074-7B82-EFB326D96714}"/>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15" name="Picture Placeholder 33">
            <a:extLst>
              <a:ext uri="{FF2B5EF4-FFF2-40B4-BE49-F238E27FC236}">
                <a16:creationId xmlns:a16="http://schemas.microsoft.com/office/drawing/2014/main" id="{67A6380F-2D02-0BA6-1ADD-4EABB98385B3}"/>
              </a:ext>
            </a:extLst>
          </p:cNvPr>
          <p:cNvSpPr>
            <a:spLocks noGrp="1" noChangeAspect="1"/>
          </p:cNvSpPr>
          <p:nvPr>
            <p:ph type="pic" sz="quarter" idx="21" hasCustomPrompt="1"/>
          </p:nvPr>
        </p:nvSpPr>
        <p:spPr>
          <a:xfrm>
            <a:off x="9038760" y="0"/>
            <a:ext cx="5424000" cy="6858000"/>
          </a:xfrm>
          <a:custGeom>
            <a:avLst/>
            <a:gdLst>
              <a:gd name="connsiteX0" fmla="*/ 2140713 w 5424000"/>
              <a:gd name="connsiteY0" fmla="*/ 0 h 6858000"/>
              <a:gd name="connsiteX1" fmla="*/ 5424000 w 5424000"/>
              <a:gd name="connsiteY1" fmla="*/ 0 h 6858000"/>
              <a:gd name="connsiteX2" fmla="*/ 5424000 w 5424000"/>
              <a:gd name="connsiteY2" fmla="*/ 6858000 h 6858000"/>
              <a:gd name="connsiteX3" fmla="*/ 2140713 w 5424000"/>
              <a:gd name="connsiteY3" fmla="*/ 6858000 h 6858000"/>
              <a:gd name="connsiteX4" fmla="*/ 1997068 w 5424000"/>
              <a:gd name="connsiteY4" fmla="*/ 6784430 h 6858000"/>
              <a:gd name="connsiteX5" fmla="*/ 0 w 5424000"/>
              <a:gd name="connsiteY5" fmla="*/ 3429000 h 6858000"/>
              <a:gd name="connsiteX6" fmla="*/ 1997068 w 5424000"/>
              <a:gd name="connsiteY6" fmla="*/ 7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000" h="6858000">
                <a:moveTo>
                  <a:pt x="2140713" y="0"/>
                </a:moveTo>
                <a:lnTo>
                  <a:pt x="5424000" y="0"/>
                </a:lnTo>
                <a:lnTo>
                  <a:pt x="5424000" y="6858000"/>
                </a:lnTo>
                <a:lnTo>
                  <a:pt x="2140713" y="6858000"/>
                </a:lnTo>
                <a:lnTo>
                  <a:pt x="1997068" y="6784430"/>
                </a:lnTo>
                <a:cubicBezTo>
                  <a:pt x="807525" y="6138231"/>
                  <a:pt x="0" y="4877920"/>
                  <a:pt x="0" y="3429000"/>
                </a:cubicBezTo>
                <a:cubicBezTo>
                  <a:pt x="0" y="1980081"/>
                  <a:pt x="807525" y="719769"/>
                  <a:pt x="1997068" y="73571"/>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r>
              <a:rPr lang="en-US"/>
              <a:t>Click image icon to </a:t>
            </a:r>
            <a:br>
              <a:rPr lang="en-US"/>
            </a:br>
            <a:r>
              <a:rPr lang="en-US"/>
              <a:t>browse your image</a:t>
            </a:r>
            <a:endParaRPr lang="nl-BE"/>
          </a:p>
        </p:txBody>
      </p:sp>
    </p:spTree>
    <p:extLst>
      <p:ext uri="{BB962C8B-B14F-4D97-AF65-F5344CB8AC3E}">
        <p14:creationId xmlns:p14="http://schemas.microsoft.com/office/powerpoint/2010/main" val="40600407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 Exercise Title and free spac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548380FD-8268-52FA-CA43-56100A626758}"/>
              </a:ext>
            </a:extLst>
          </p:cNvPr>
          <p:cNvSpPr>
            <a:spLocks noGrp="1"/>
          </p:cNvSpPr>
          <p:nvPr>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695855" y="2709069"/>
            <a:ext cx="2255489" cy="1439863"/>
          </a:xfrm>
          <a:prstGeom prst="rect">
            <a:avLst/>
          </a:prstGeom>
        </p:spPr>
        <p:txBody>
          <a:bodyPr anchor="ctr"/>
          <a:lstStyle>
            <a:lvl1pPr algn="ctr">
              <a:defRPr sz="2800" b="1">
                <a:ln w="6350">
                  <a:solidFill>
                    <a:schemeClr val="bg1"/>
                  </a:solidFill>
                </a:ln>
                <a:solidFill>
                  <a:schemeClr val="tx2"/>
                </a:solidFill>
                <a:latin typeface="+mj-lt"/>
              </a:defRPr>
            </a:lvl1pPr>
            <a:lvl2pPr marL="0" indent="0" algn="ctr">
              <a:buNone/>
              <a:defRPr sz="2800" b="1">
                <a:solidFill>
                  <a:schemeClr val="tx2"/>
                </a:solidFill>
                <a:latin typeface="+mj-lt"/>
              </a:defRPr>
            </a:lvl2pPr>
          </a:lstStyle>
          <a:p>
            <a:pPr lvl="0"/>
            <a:r>
              <a:rPr lang="en-US"/>
              <a:t>Opdracht</a:t>
            </a:r>
          </a:p>
          <a:p>
            <a:pPr lvl="1"/>
            <a:r>
              <a:rPr lang="en-US"/>
              <a:t>N°</a:t>
            </a:r>
          </a:p>
        </p:txBody>
      </p:sp>
      <p:pic>
        <p:nvPicPr>
          <p:cNvPr id="2" name="Graphic 1">
            <a:extLst>
              <a:ext uri="{FF2B5EF4-FFF2-40B4-BE49-F238E27FC236}">
                <a16:creationId xmlns:a16="http://schemas.microsoft.com/office/drawing/2014/main" id="{6B67C8A7-0F12-2EB3-D30F-81B51184816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458557" y="2000715"/>
            <a:ext cx="730084" cy="708354"/>
          </a:xfrm>
          <a:prstGeom prst="rect">
            <a:avLst/>
          </a:prstGeom>
        </p:spPr>
      </p:pic>
      <p:pic>
        <p:nvPicPr>
          <p:cNvPr id="8" name="Graphic 7">
            <a:extLst>
              <a:ext uri="{FF2B5EF4-FFF2-40B4-BE49-F238E27FC236}">
                <a16:creationId xmlns:a16="http://schemas.microsoft.com/office/drawing/2014/main" id="{B0BADA4B-9F04-FF26-D983-5791A05EC66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994955" y="2780654"/>
            <a:ext cx="440623" cy="1296691"/>
          </a:xfrm>
          <a:prstGeom prst="rect">
            <a:avLst/>
          </a:prstGeom>
        </p:spPr>
      </p:pic>
      <p:sp>
        <p:nvSpPr>
          <p:cNvPr id="9" name="Text Placeholder 4">
            <a:extLst>
              <a:ext uri="{FF2B5EF4-FFF2-40B4-BE49-F238E27FC236}">
                <a16:creationId xmlns:a16="http://schemas.microsoft.com/office/drawing/2014/main" id="{E1AF770C-AFC5-19FA-1789-EF40F9CD3198}"/>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3" name="Footer Placeholder 5">
            <a:extLst>
              <a:ext uri="{FF2B5EF4-FFF2-40B4-BE49-F238E27FC236}">
                <a16:creationId xmlns:a16="http://schemas.microsoft.com/office/drawing/2014/main" id="{A76E98F8-FED9-9B83-6376-585652740EF2}"/>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3819207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Welkom Title Slide">
    <p:bg>
      <p:bgPr>
        <a:solidFill>
          <a:schemeClr val="bg1"/>
        </a:solidFill>
        <a:effectLst/>
      </p:bgPr>
    </p:bg>
    <p:spTree>
      <p:nvGrpSpPr>
        <p:cNvPr id="1" name=""/>
        <p:cNvGrpSpPr/>
        <p:nvPr/>
      </p:nvGrpSpPr>
      <p:grpSpPr>
        <a:xfrm>
          <a:off x="0" y="0"/>
          <a:ext cx="0" cy="0"/>
          <a:chOff x="0" y="0"/>
          <a:chExt cx="0" cy="0"/>
        </a:xfrm>
      </p:grpSpPr>
      <p:sp>
        <p:nvSpPr>
          <p:cNvPr id="32" name="Oval 31">
            <a:extLst>
              <a:ext uri="{FF2B5EF4-FFF2-40B4-BE49-F238E27FC236}">
                <a16:creationId xmlns:a16="http://schemas.microsoft.com/office/drawing/2014/main" id="{A33213BF-9C09-533A-7E08-90BA9332900E}"/>
              </a:ext>
            </a:extLst>
          </p:cNvPr>
          <p:cNvSpPr/>
          <p:nvPr userDrawn="1"/>
        </p:nvSpPr>
        <p:spPr>
          <a:xfrm>
            <a:off x="-1860319" y="1396132"/>
            <a:ext cx="4013200" cy="40132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9" name="Picture Placeholder 28">
            <a:extLst>
              <a:ext uri="{FF2B5EF4-FFF2-40B4-BE49-F238E27FC236}">
                <a16:creationId xmlns:a16="http://schemas.microsoft.com/office/drawing/2014/main" id="{CE6D75FB-B9A8-935E-E314-E5C88B2A743B}"/>
              </a:ext>
            </a:extLst>
          </p:cNvPr>
          <p:cNvSpPr>
            <a:spLocks noGrp="1"/>
          </p:cNvSpPr>
          <p:nvPr>
            <p:ph type="pic" sz="quarter" idx="17"/>
          </p:nvPr>
        </p:nvSpPr>
        <p:spPr>
          <a:xfrm>
            <a:off x="-4713719" y="-1431000"/>
            <a:ext cx="9720000" cy="9720000"/>
          </a:xfrm>
          <a:custGeom>
            <a:avLst/>
            <a:gdLst>
              <a:gd name="connsiteX0" fmla="*/ 4565479 w 9130958"/>
              <a:gd name="connsiteY0" fmla="*/ 2806204 h 9132864"/>
              <a:gd name="connsiteX1" fmla="*/ 2805251 w 9130958"/>
              <a:gd name="connsiteY1" fmla="*/ 4566432 h 9132864"/>
              <a:gd name="connsiteX2" fmla="*/ 4565479 w 9130958"/>
              <a:gd name="connsiteY2" fmla="*/ 6326660 h 9132864"/>
              <a:gd name="connsiteX3" fmla="*/ 6325707 w 9130958"/>
              <a:gd name="connsiteY3" fmla="*/ 4566432 h 9132864"/>
              <a:gd name="connsiteX4" fmla="*/ 4565479 w 9130958"/>
              <a:gd name="connsiteY4" fmla="*/ 2806204 h 9132864"/>
              <a:gd name="connsiteX5" fmla="*/ 4565479 w 9130958"/>
              <a:gd name="connsiteY5" fmla="*/ 0 h 9132864"/>
              <a:gd name="connsiteX6" fmla="*/ 9130958 w 9130958"/>
              <a:gd name="connsiteY6" fmla="*/ 4566432 h 9132864"/>
              <a:gd name="connsiteX7" fmla="*/ 4565479 w 9130958"/>
              <a:gd name="connsiteY7" fmla="*/ 9132864 h 9132864"/>
              <a:gd name="connsiteX8" fmla="*/ 0 w 9130958"/>
              <a:gd name="connsiteY8" fmla="*/ 4566432 h 9132864"/>
              <a:gd name="connsiteX9" fmla="*/ 4565479 w 9130958"/>
              <a:gd name="connsiteY9" fmla="*/ 0 h 913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958" h="9132864">
                <a:moveTo>
                  <a:pt x="4565479" y="2806204"/>
                </a:moveTo>
                <a:cubicBezTo>
                  <a:pt x="3593332" y="2806204"/>
                  <a:pt x="2805251" y="3594285"/>
                  <a:pt x="2805251" y="4566432"/>
                </a:cubicBezTo>
                <a:cubicBezTo>
                  <a:pt x="2805251" y="5538579"/>
                  <a:pt x="3593332" y="6326660"/>
                  <a:pt x="4565479" y="6326660"/>
                </a:cubicBezTo>
                <a:cubicBezTo>
                  <a:pt x="5537626" y="6326660"/>
                  <a:pt x="6325707" y="5538579"/>
                  <a:pt x="6325707" y="4566432"/>
                </a:cubicBezTo>
                <a:cubicBezTo>
                  <a:pt x="6325707" y="3594285"/>
                  <a:pt x="5537626" y="2806204"/>
                  <a:pt x="4565479" y="2806204"/>
                </a:cubicBezTo>
                <a:close/>
                <a:moveTo>
                  <a:pt x="4565479" y="0"/>
                </a:moveTo>
                <a:cubicBezTo>
                  <a:pt x="7086923" y="0"/>
                  <a:pt x="9130958" y="2044461"/>
                  <a:pt x="9130958" y="4566432"/>
                </a:cubicBezTo>
                <a:cubicBezTo>
                  <a:pt x="9130958" y="7088403"/>
                  <a:pt x="7086923" y="9132864"/>
                  <a:pt x="4565479" y="9132864"/>
                </a:cubicBezTo>
                <a:cubicBezTo>
                  <a:pt x="2044035" y="9132864"/>
                  <a:pt x="0" y="7088403"/>
                  <a:pt x="0" y="4566432"/>
                </a:cubicBezTo>
                <a:cubicBezTo>
                  <a:pt x="0" y="2044461"/>
                  <a:pt x="2044035" y="0"/>
                  <a:pt x="4565479" y="0"/>
                </a:cubicBezTo>
                <a:close/>
              </a:path>
            </a:pathLst>
          </a:custGeom>
          <a:solidFill>
            <a:schemeClr val="bg1">
              <a:lumMod val="85000"/>
            </a:schemeClr>
          </a:solidFill>
          <a:ln w="63500">
            <a:noFill/>
          </a:ln>
        </p:spPr>
        <p:txBody>
          <a:bodyPr wrap="square" anchor="ctr">
            <a:noAutofit/>
          </a:bodyPr>
          <a:lstStyle>
            <a:lvl1pPr algn="ctr">
              <a:defRPr/>
            </a:lvl1pPr>
          </a:lstStyle>
          <a:p>
            <a:r>
              <a:rPr lang="nl-NL" dirty="0"/>
              <a:t>Klik op het pictogram als u een afbeelding wilt toevoegen</a:t>
            </a:r>
            <a:endParaRPr lang="nl-BE" dirty="0"/>
          </a:p>
        </p:txBody>
      </p:sp>
      <p:pic>
        <p:nvPicPr>
          <p:cNvPr id="33" name="Graphic 32">
            <a:extLst>
              <a:ext uri="{FF2B5EF4-FFF2-40B4-BE49-F238E27FC236}">
                <a16:creationId xmlns:a16="http://schemas.microsoft.com/office/drawing/2014/main" id="{69713B73-033C-7F2F-61D0-A1D520B9402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010" y="3045441"/>
            <a:ext cx="1370592" cy="714582"/>
          </a:xfrm>
          <a:prstGeom prst="rect">
            <a:avLst/>
          </a:prstGeom>
        </p:spPr>
      </p:pic>
      <p:sp>
        <p:nvSpPr>
          <p:cNvPr id="2" name="Title 1">
            <a:extLst>
              <a:ext uri="{FF2B5EF4-FFF2-40B4-BE49-F238E27FC236}">
                <a16:creationId xmlns:a16="http://schemas.microsoft.com/office/drawing/2014/main" id="{695DD9DB-3018-0A5F-B48E-E7F898CEE945}"/>
              </a:ext>
            </a:extLst>
          </p:cNvPr>
          <p:cNvSpPr>
            <a:spLocks noGrp="1"/>
          </p:cNvSpPr>
          <p:nvPr>
            <p:ph type="ctrTitle" hasCustomPrompt="1"/>
          </p:nvPr>
        </p:nvSpPr>
        <p:spPr>
          <a:xfrm>
            <a:off x="5804112" y="441960"/>
            <a:ext cx="6145315" cy="3234891"/>
          </a:xfrm>
        </p:spPr>
        <p:txBody>
          <a:bodyPr tIns="0" rIns="0" bIns="0" anchor="b">
            <a:normAutofit/>
          </a:bodyPr>
          <a:lstStyle>
            <a:lvl1pPr algn="l">
              <a:defRPr sz="9600" b="0">
                <a:ln w="19050">
                  <a:solidFill>
                    <a:schemeClr val="tx2"/>
                  </a:solidFill>
                </a:ln>
                <a:noFill/>
                <a:latin typeface="Segoe UI Black" panose="020B0A02040204020203" pitchFamily="34" charset="0"/>
              </a:defRPr>
            </a:lvl1pPr>
          </a:lstStyle>
          <a:p>
            <a:r>
              <a:rPr lang="en-US"/>
              <a:t>Title</a:t>
            </a:r>
            <a:endParaRPr lang="nl-BE"/>
          </a:p>
        </p:txBody>
      </p:sp>
      <p:sp>
        <p:nvSpPr>
          <p:cNvPr id="3" name="Subtitle 2">
            <a:extLst>
              <a:ext uri="{FF2B5EF4-FFF2-40B4-BE49-F238E27FC236}">
                <a16:creationId xmlns:a16="http://schemas.microsoft.com/office/drawing/2014/main" id="{8BDE02E4-7CDC-93CB-C928-066DBCD14FA4}"/>
              </a:ext>
            </a:extLst>
          </p:cNvPr>
          <p:cNvSpPr>
            <a:spLocks noGrp="1"/>
          </p:cNvSpPr>
          <p:nvPr>
            <p:ph type="subTitle" idx="1"/>
          </p:nvPr>
        </p:nvSpPr>
        <p:spPr>
          <a:xfrm>
            <a:off x="5804112" y="3826933"/>
            <a:ext cx="6145315" cy="1656292"/>
          </a:xfrm>
          <a:prstGeom prst="rect">
            <a:avLst/>
          </a:prstGeom>
        </p:spPr>
        <p:txBody>
          <a:bodyPr lIns="72000" tIns="0" rIns="0" bIns="0">
            <a:normAutofit/>
          </a:bodyPr>
          <a:lstStyle>
            <a:lvl1pPr marL="0" indent="0" algn="l">
              <a:lnSpc>
                <a:spcPct val="100000"/>
              </a:lnSpc>
              <a:spcBef>
                <a:spcPts val="1200"/>
              </a:spcBef>
              <a:buNone/>
              <a:defRPr sz="2000" b="1">
                <a:solidFill>
                  <a:schemeClr val="accent1"/>
                </a:solidFill>
                <a:latin typeface="Segoe UI" panose="020B0502040204020203" pitchFamily="34" charset="0"/>
              </a:defRPr>
            </a:lvl1pPr>
            <a:lvl2pPr marL="0" indent="0" algn="l">
              <a:lnSpc>
                <a:spcPct val="100000"/>
              </a:lnSpc>
              <a:spcBef>
                <a:spcPts val="1200"/>
              </a:spcBef>
              <a:buNone/>
              <a:defRPr sz="2400">
                <a:solidFill>
                  <a:schemeClr val="accent2">
                    <a:lumMod val="40000"/>
                    <a:lumOff val="60000"/>
                  </a:schemeClr>
                </a:solidFill>
                <a:latin typeface="Aptos" panose="020B0004020202020204" pitchFamily="34" charset="0"/>
              </a:defRPr>
            </a:lvl2pPr>
            <a:lvl3pPr marL="0" indent="0" algn="l">
              <a:lnSpc>
                <a:spcPct val="100000"/>
              </a:lnSpc>
              <a:spcBef>
                <a:spcPts val="1200"/>
              </a:spcBef>
              <a:buNone/>
              <a:defRPr sz="2400">
                <a:solidFill>
                  <a:schemeClr val="accent2">
                    <a:lumMod val="40000"/>
                    <a:lumOff val="60000"/>
                  </a:schemeClr>
                </a:solidFill>
                <a:latin typeface="Aptos" panose="020B0004020202020204" pitchFamily="34" charset="0"/>
              </a:defRPr>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38" name="Slide Number Placeholder 37">
            <a:extLst>
              <a:ext uri="{FF2B5EF4-FFF2-40B4-BE49-F238E27FC236}">
                <a16:creationId xmlns:a16="http://schemas.microsoft.com/office/drawing/2014/main" id="{994723BD-DB3E-D152-3C94-29E4E23C63FD}"/>
              </a:ext>
            </a:extLst>
          </p:cNvPr>
          <p:cNvSpPr>
            <a:spLocks noGrp="1"/>
          </p:cNvSpPr>
          <p:nvPr>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pic>
        <p:nvPicPr>
          <p:cNvPr id="18" name="Graphic 17">
            <a:extLst>
              <a:ext uri="{FF2B5EF4-FFF2-40B4-BE49-F238E27FC236}">
                <a16:creationId xmlns:a16="http://schemas.microsoft.com/office/drawing/2014/main" id="{6E39C505-D4AE-4E5E-1584-776E7262C91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79576" y="6332641"/>
            <a:ext cx="748271" cy="390124"/>
          </a:xfrm>
          <a:prstGeom prst="rect">
            <a:avLst/>
          </a:prstGeom>
        </p:spPr>
      </p:pic>
      <p:sp>
        <p:nvSpPr>
          <p:cNvPr id="54" name="Oval 53">
            <a:extLst>
              <a:ext uri="{FF2B5EF4-FFF2-40B4-BE49-F238E27FC236}">
                <a16:creationId xmlns:a16="http://schemas.microsoft.com/office/drawing/2014/main" id="{BD7CDED1-BCB8-8590-B97C-223C763EF108}"/>
              </a:ext>
            </a:extLst>
          </p:cNvPr>
          <p:cNvSpPr/>
          <p:nvPr userDrawn="1"/>
        </p:nvSpPr>
        <p:spPr>
          <a:xfrm rot="21373444">
            <a:off x="-4589848" y="-1363727"/>
            <a:ext cx="9914852" cy="9483006"/>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5" name="Oval 54">
            <a:extLst>
              <a:ext uri="{FF2B5EF4-FFF2-40B4-BE49-F238E27FC236}">
                <a16:creationId xmlns:a16="http://schemas.microsoft.com/office/drawing/2014/main" id="{C312AD29-895E-7D4C-904C-EF24B43F5F12}"/>
              </a:ext>
            </a:extLst>
          </p:cNvPr>
          <p:cNvSpPr/>
          <p:nvPr userDrawn="1"/>
        </p:nvSpPr>
        <p:spPr>
          <a:xfrm rot="21373444">
            <a:off x="-5001848" y="-1778657"/>
            <a:ext cx="10180845" cy="10019953"/>
          </a:xfrm>
          <a:prstGeom prst="ellipse">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 name="Footer Placeholder 5">
            <a:extLst>
              <a:ext uri="{FF2B5EF4-FFF2-40B4-BE49-F238E27FC236}">
                <a16:creationId xmlns:a16="http://schemas.microsoft.com/office/drawing/2014/main" id="{D9646E8D-E492-D148-F5D2-57C3760A3149}"/>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2862406033"/>
      </p:ext>
    </p:extLst>
  </p:cSld>
  <p:clrMapOvr>
    <a:masterClrMapping/>
  </p:clrMapOvr>
  <p:extLst>
    <p:ext uri="{DCECCB84-F9BA-43D5-87BE-67443E8EF086}">
      <p15:sldGuideLst xmlns:p15="http://schemas.microsoft.com/office/powerpoint/2012/main">
        <p15:guide id="1" orient="horz" pos="422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AD93096-5B34-4342-9326-69289CEAE4C2}" type="slidenum">
              <a:rPr lang="en-US" smtClean="0"/>
              <a:pPr/>
              <a:t>‹nr.›</a:t>
            </a:fld>
            <a:endParaRPr lang="en-US" dirty="0">
              <a:solidFill>
                <a:srgbClr val="FFFFFF"/>
              </a:solidFill>
            </a:endParaRPr>
          </a:p>
        </p:txBody>
      </p:sp>
      <p:sp>
        <p:nvSpPr>
          <p:cNvPr id="11" name="Rectangle 9"/>
          <p:cNvSpPr/>
          <p:nvPr userDrawn="1"/>
        </p:nvSpPr>
        <p:spPr>
          <a:xfrm>
            <a:off x="-12192" y="6044184"/>
            <a:ext cx="1115637" cy="722376"/>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p>
        </p:txBody>
      </p:sp>
      <p:sp>
        <p:nvSpPr>
          <p:cNvPr id="12" name="Rectangle 10"/>
          <p:cNvSpPr/>
          <p:nvPr userDrawn="1"/>
        </p:nvSpPr>
        <p:spPr>
          <a:xfrm>
            <a:off x="1199456" y="6044184"/>
            <a:ext cx="1099254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p>
        </p:txBody>
      </p:sp>
      <p:sp>
        <p:nvSpPr>
          <p:cNvPr id="13" name="Tijdelijke aanduiding voor tekst 12"/>
          <p:cNvSpPr>
            <a:spLocks noGrp="1"/>
          </p:cNvSpPr>
          <p:nvPr>
            <p:ph type="body" sz="quarter" idx="13" hasCustomPrompt="1"/>
          </p:nvPr>
        </p:nvSpPr>
        <p:spPr>
          <a:xfrm>
            <a:off x="1199456" y="6053138"/>
            <a:ext cx="10382943" cy="704850"/>
          </a:xfrm>
        </p:spPr>
        <p:txBody>
          <a:bodyPr>
            <a:normAutofit/>
          </a:bodyPr>
          <a:lstStyle>
            <a:lvl1pPr marL="0" indent="0">
              <a:buNone/>
              <a:defRPr sz="900">
                <a:solidFill>
                  <a:schemeClr val="bg1"/>
                </a:solidFill>
              </a:defRPr>
            </a:lvl1pPr>
          </a:lstStyle>
          <a:p>
            <a:pPr lvl="0"/>
            <a:r>
              <a:rPr lang="nl-BE" dirty="0"/>
              <a:t>Bronnen</a:t>
            </a:r>
          </a:p>
        </p:txBody>
      </p:sp>
      <p:pic>
        <p:nvPicPr>
          <p:cNvPr id="14" name="Afbeelding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748" y="6101873"/>
            <a:ext cx="709757" cy="607001"/>
          </a:xfrm>
          <a:prstGeom prst="rect">
            <a:avLst/>
          </a:prstGeom>
        </p:spPr>
      </p:pic>
    </p:spTree>
    <p:extLst>
      <p:ext uri="{BB962C8B-B14F-4D97-AF65-F5344CB8AC3E}">
        <p14:creationId xmlns:p14="http://schemas.microsoft.com/office/powerpoint/2010/main" val="10820812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 Intro Title Slide">
    <p:bg>
      <p:bgPr>
        <a:solidFill>
          <a:schemeClr val="bg1"/>
        </a:solidFill>
        <a:effectLst/>
      </p:bgPr>
    </p:bg>
    <p:spTree>
      <p:nvGrpSpPr>
        <p:cNvPr id="1" name=""/>
        <p:cNvGrpSpPr/>
        <p:nvPr/>
      </p:nvGrpSpPr>
      <p:grpSpPr>
        <a:xfrm>
          <a:off x="0" y="0"/>
          <a:ext cx="0" cy="0"/>
          <a:chOff x="0" y="0"/>
          <a:chExt cx="0" cy="0"/>
        </a:xfrm>
      </p:grpSpPr>
      <p:sp>
        <p:nvSpPr>
          <p:cNvPr id="112" name="Oval 111">
            <a:extLst>
              <a:ext uri="{FF2B5EF4-FFF2-40B4-BE49-F238E27FC236}">
                <a16:creationId xmlns:a16="http://schemas.microsoft.com/office/drawing/2014/main" id="{03B9DD0F-F382-D641-28ED-1ABB744E6ED7}"/>
              </a:ext>
            </a:extLst>
          </p:cNvPr>
          <p:cNvSpPr/>
          <p:nvPr userDrawn="1"/>
        </p:nvSpPr>
        <p:spPr>
          <a:xfrm>
            <a:off x="1154441" y="1396132"/>
            <a:ext cx="4013200" cy="40132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1" name="Graphic 110">
            <a:extLst>
              <a:ext uri="{FF2B5EF4-FFF2-40B4-BE49-F238E27FC236}">
                <a16:creationId xmlns:a16="http://schemas.microsoft.com/office/drawing/2014/main" id="{B7180B64-A041-2D49-893A-ABD903D8944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46616" y="2821707"/>
            <a:ext cx="2228850" cy="1162050"/>
          </a:xfrm>
          <a:prstGeom prst="rect">
            <a:avLst/>
          </a:prstGeom>
        </p:spPr>
      </p:pic>
      <p:sp>
        <p:nvSpPr>
          <p:cNvPr id="109" name="Picture Placeholder 108">
            <a:extLst>
              <a:ext uri="{FF2B5EF4-FFF2-40B4-BE49-F238E27FC236}">
                <a16:creationId xmlns:a16="http://schemas.microsoft.com/office/drawing/2014/main" id="{7965A0E1-5427-0E86-AA2C-3C39257A6D13}"/>
              </a:ext>
            </a:extLst>
          </p:cNvPr>
          <p:cNvSpPr>
            <a:spLocks noGrp="1"/>
          </p:cNvSpPr>
          <p:nvPr>
            <p:ph type="pic" sz="quarter" idx="17"/>
          </p:nvPr>
        </p:nvSpPr>
        <p:spPr>
          <a:xfrm>
            <a:off x="-1664667" y="-1431000"/>
            <a:ext cx="9720000" cy="9720000"/>
          </a:xfrm>
          <a:custGeom>
            <a:avLst/>
            <a:gdLst>
              <a:gd name="connsiteX0" fmla="*/ 4565479 w 9130958"/>
              <a:gd name="connsiteY0" fmla="*/ 2806204 h 9132864"/>
              <a:gd name="connsiteX1" fmla="*/ 2805251 w 9130958"/>
              <a:gd name="connsiteY1" fmla="*/ 4566432 h 9132864"/>
              <a:gd name="connsiteX2" fmla="*/ 4565479 w 9130958"/>
              <a:gd name="connsiteY2" fmla="*/ 6326660 h 9132864"/>
              <a:gd name="connsiteX3" fmla="*/ 6325707 w 9130958"/>
              <a:gd name="connsiteY3" fmla="*/ 4566432 h 9132864"/>
              <a:gd name="connsiteX4" fmla="*/ 4565479 w 9130958"/>
              <a:gd name="connsiteY4" fmla="*/ 2806204 h 9132864"/>
              <a:gd name="connsiteX5" fmla="*/ 4565479 w 9130958"/>
              <a:gd name="connsiteY5" fmla="*/ 0 h 9132864"/>
              <a:gd name="connsiteX6" fmla="*/ 9130958 w 9130958"/>
              <a:gd name="connsiteY6" fmla="*/ 4566432 h 9132864"/>
              <a:gd name="connsiteX7" fmla="*/ 4565479 w 9130958"/>
              <a:gd name="connsiteY7" fmla="*/ 9132864 h 9132864"/>
              <a:gd name="connsiteX8" fmla="*/ 0 w 9130958"/>
              <a:gd name="connsiteY8" fmla="*/ 4566432 h 9132864"/>
              <a:gd name="connsiteX9" fmla="*/ 4565479 w 9130958"/>
              <a:gd name="connsiteY9" fmla="*/ 0 h 913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958" h="9132864">
                <a:moveTo>
                  <a:pt x="4565479" y="2806204"/>
                </a:moveTo>
                <a:cubicBezTo>
                  <a:pt x="3593332" y="2806204"/>
                  <a:pt x="2805251" y="3594285"/>
                  <a:pt x="2805251" y="4566432"/>
                </a:cubicBezTo>
                <a:cubicBezTo>
                  <a:pt x="2805251" y="5538579"/>
                  <a:pt x="3593332" y="6326660"/>
                  <a:pt x="4565479" y="6326660"/>
                </a:cubicBezTo>
                <a:cubicBezTo>
                  <a:pt x="5537626" y="6326660"/>
                  <a:pt x="6325707" y="5538579"/>
                  <a:pt x="6325707" y="4566432"/>
                </a:cubicBezTo>
                <a:cubicBezTo>
                  <a:pt x="6325707" y="3594285"/>
                  <a:pt x="5537626" y="2806204"/>
                  <a:pt x="4565479" y="2806204"/>
                </a:cubicBezTo>
                <a:close/>
                <a:moveTo>
                  <a:pt x="4565479" y="0"/>
                </a:moveTo>
                <a:cubicBezTo>
                  <a:pt x="7086923" y="0"/>
                  <a:pt x="9130958" y="2044461"/>
                  <a:pt x="9130958" y="4566432"/>
                </a:cubicBezTo>
                <a:cubicBezTo>
                  <a:pt x="9130958" y="7088403"/>
                  <a:pt x="7086923" y="9132864"/>
                  <a:pt x="4565479" y="9132864"/>
                </a:cubicBezTo>
                <a:cubicBezTo>
                  <a:pt x="2044035" y="9132864"/>
                  <a:pt x="0" y="7088403"/>
                  <a:pt x="0" y="4566432"/>
                </a:cubicBezTo>
                <a:cubicBezTo>
                  <a:pt x="0" y="2044461"/>
                  <a:pt x="2044035" y="0"/>
                  <a:pt x="4565479" y="0"/>
                </a:cubicBezTo>
                <a:close/>
              </a:path>
            </a:pathLst>
          </a:custGeom>
          <a:solidFill>
            <a:schemeClr val="bg1">
              <a:lumMod val="85000"/>
            </a:schemeClr>
          </a:solidFill>
          <a:ln w="63500">
            <a:noFill/>
          </a:ln>
        </p:spPr>
        <p:txBody>
          <a:bodyPr wrap="square" bIns="2052000" anchor="ctr">
            <a:noAutofit/>
          </a:bodyPr>
          <a:lstStyle>
            <a:lvl1pPr algn="ctr">
              <a:defRPr sz="1800" b="0"/>
            </a:lvl1pPr>
          </a:lstStyle>
          <a:p>
            <a:r>
              <a:rPr lang="nl-NL"/>
              <a:t>Klik op het pictogram als u een afbeelding wilt toevoegen</a:t>
            </a:r>
            <a:endParaRPr lang="nl-BE"/>
          </a:p>
        </p:txBody>
      </p:sp>
      <p:sp>
        <p:nvSpPr>
          <p:cNvPr id="100" name="Oval 99">
            <a:extLst>
              <a:ext uri="{FF2B5EF4-FFF2-40B4-BE49-F238E27FC236}">
                <a16:creationId xmlns:a16="http://schemas.microsoft.com/office/drawing/2014/main" id="{1D299EB6-94CA-3D60-BC6A-6D1310A3252D}"/>
              </a:ext>
            </a:extLst>
          </p:cNvPr>
          <p:cNvSpPr/>
          <p:nvPr userDrawn="1"/>
        </p:nvSpPr>
        <p:spPr>
          <a:xfrm rot="21373444">
            <a:off x="-1547757" y="-1363727"/>
            <a:ext cx="9914852" cy="9483006"/>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1" name="Oval 100">
            <a:extLst>
              <a:ext uri="{FF2B5EF4-FFF2-40B4-BE49-F238E27FC236}">
                <a16:creationId xmlns:a16="http://schemas.microsoft.com/office/drawing/2014/main" id="{17936C22-55B5-346A-53F5-D2701365EA9E}"/>
              </a:ext>
            </a:extLst>
          </p:cNvPr>
          <p:cNvSpPr/>
          <p:nvPr userDrawn="1"/>
        </p:nvSpPr>
        <p:spPr>
          <a:xfrm rot="21373444">
            <a:off x="-1981529" y="-1778657"/>
            <a:ext cx="10180845" cy="10019953"/>
          </a:xfrm>
          <a:prstGeom prst="ellipse">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9" name="Graphic 8">
            <a:extLst>
              <a:ext uri="{FF2B5EF4-FFF2-40B4-BE49-F238E27FC236}">
                <a16:creationId xmlns:a16="http://schemas.microsoft.com/office/drawing/2014/main" id="{78B29BBA-CB68-3F98-B276-ED7F9A76C40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158135" y="3189192"/>
            <a:ext cx="2127807" cy="1074934"/>
          </a:xfrm>
          <a:prstGeom prst="rect">
            <a:avLst/>
          </a:prstGeom>
        </p:spPr>
      </p:pic>
      <p:sp>
        <p:nvSpPr>
          <p:cNvPr id="36" name="Date Placeholder 35">
            <a:extLst>
              <a:ext uri="{FF2B5EF4-FFF2-40B4-BE49-F238E27FC236}">
                <a16:creationId xmlns:a16="http://schemas.microsoft.com/office/drawing/2014/main" id="{C4E87F26-76AE-5BCD-A6DE-CECD872B4672}"/>
              </a:ext>
            </a:extLst>
          </p:cNvPr>
          <p:cNvSpPr>
            <a:spLocks noGrp="1"/>
          </p:cNvSpPr>
          <p:nvPr userDrawn="1">
            <p:ph type="dt" sz="half" idx="10"/>
          </p:nvPr>
        </p:nvSpPr>
        <p:spPr/>
        <p:txBody>
          <a:bodyPr/>
          <a:lstStyle>
            <a:lvl1pPr>
              <a:defRPr>
                <a:solidFill>
                  <a:schemeClr val="bg1"/>
                </a:solidFill>
              </a:defRPr>
            </a:lvl1pPr>
          </a:lstStyle>
          <a:p>
            <a:fld id="{0EF67911-F7AB-4A0A-BDEB-D23DE23339E7}" type="datetime1">
              <a:rPr lang="nl-BE" smtClean="0"/>
              <a:t>7/04/2025</a:t>
            </a:fld>
            <a:endParaRPr lang="nl-BE"/>
          </a:p>
        </p:txBody>
      </p:sp>
      <p:sp>
        <p:nvSpPr>
          <p:cNvPr id="37" name="Footer Placeholder 36">
            <a:extLst>
              <a:ext uri="{FF2B5EF4-FFF2-40B4-BE49-F238E27FC236}">
                <a16:creationId xmlns:a16="http://schemas.microsoft.com/office/drawing/2014/main" id="{C6499078-33D5-BCCE-56FF-2D633D75D8D3}"/>
              </a:ext>
            </a:extLst>
          </p:cNvPr>
          <p:cNvSpPr>
            <a:spLocks noGrp="1"/>
          </p:cNvSpPr>
          <p:nvPr userDrawn="1">
            <p:ph type="ftr" sz="quarter" idx="11"/>
          </p:nvPr>
        </p:nvSpPr>
        <p:spPr/>
        <p:txBody>
          <a:bodyPr/>
          <a:lstStyle>
            <a:lvl1pPr>
              <a:defRPr>
                <a:solidFill>
                  <a:schemeClr val="tx2"/>
                </a:solidFill>
              </a:defRPr>
            </a:lvl1pPr>
          </a:lstStyle>
          <a:p>
            <a:r>
              <a:rPr lang="nl-BE"/>
              <a:t>MFO TNF-remmers</a:t>
            </a:r>
          </a:p>
        </p:txBody>
      </p:sp>
      <p:sp>
        <p:nvSpPr>
          <p:cNvPr id="38" name="Slide Number Placeholder 37">
            <a:extLst>
              <a:ext uri="{FF2B5EF4-FFF2-40B4-BE49-F238E27FC236}">
                <a16:creationId xmlns:a16="http://schemas.microsoft.com/office/drawing/2014/main" id="{994723BD-DB3E-D152-3C94-29E4E23C63FD}"/>
              </a:ext>
            </a:extLst>
          </p:cNvPr>
          <p:cNvSpPr>
            <a:spLocks noGrp="1"/>
          </p:cNvSpPr>
          <p:nvPr userDrawn="1">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sp>
        <p:nvSpPr>
          <p:cNvPr id="115" name="Content Placeholder 20">
            <a:extLst>
              <a:ext uri="{FF2B5EF4-FFF2-40B4-BE49-F238E27FC236}">
                <a16:creationId xmlns:a16="http://schemas.microsoft.com/office/drawing/2014/main" id="{965004FD-582B-CF26-9B99-DEA37F560DB5}"/>
              </a:ext>
            </a:extLst>
          </p:cNvPr>
          <p:cNvSpPr txBox="1">
            <a:spLocks/>
          </p:cNvSpPr>
          <p:nvPr userDrawn="1"/>
        </p:nvSpPr>
        <p:spPr>
          <a:xfrm>
            <a:off x="8782038" y="1180882"/>
            <a:ext cx="2880000" cy="92301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1600">
                <a:solidFill>
                  <a:schemeClr val="tx2"/>
                </a:solidFill>
              </a:rPr>
              <a:t>Een initiatief van</a:t>
            </a:r>
          </a:p>
        </p:txBody>
      </p:sp>
      <p:pic>
        <p:nvPicPr>
          <p:cNvPr id="116" name="Picture 115">
            <a:extLst>
              <a:ext uri="{FF2B5EF4-FFF2-40B4-BE49-F238E27FC236}">
                <a16:creationId xmlns:a16="http://schemas.microsoft.com/office/drawing/2014/main" id="{F4B7D697-97AE-F646-4A9F-35EA80A4CE8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326731" y="1984802"/>
            <a:ext cx="1790614" cy="650496"/>
          </a:xfrm>
          <a:prstGeom prst="rect">
            <a:avLst/>
          </a:prstGeom>
        </p:spPr>
      </p:pic>
      <p:pic>
        <p:nvPicPr>
          <p:cNvPr id="118" name="Picture 117" descr="A logo with green lines and dots&#10;&#10;Description automatically generated with medium confidence">
            <a:extLst>
              <a:ext uri="{FF2B5EF4-FFF2-40B4-BE49-F238E27FC236}">
                <a16:creationId xmlns:a16="http://schemas.microsoft.com/office/drawing/2014/main" id="{EC9A4313-182D-CFB6-8680-AB5333F97C5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326730" y="2605407"/>
            <a:ext cx="1790616" cy="1215528"/>
          </a:xfrm>
          <a:prstGeom prst="rect">
            <a:avLst/>
          </a:prstGeom>
        </p:spPr>
      </p:pic>
      <p:sp>
        <p:nvSpPr>
          <p:cNvPr id="119" name="Content Placeholder 20">
            <a:extLst>
              <a:ext uri="{FF2B5EF4-FFF2-40B4-BE49-F238E27FC236}">
                <a16:creationId xmlns:a16="http://schemas.microsoft.com/office/drawing/2014/main" id="{F95C0AAD-AB8F-86ED-DE90-E648004CE784}"/>
              </a:ext>
            </a:extLst>
          </p:cNvPr>
          <p:cNvSpPr txBox="1">
            <a:spLocks/>
          </p:cNvSpPr>
          <p:nvPr userDrawn="1"/>
        </p:nvSpPr>
        <p:spPr>
          <a:xfrm>
            <a:off x="8782038" y="3939405"/>
            <a:ext cx="2880000" cy="92301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1600">
                <a:solidFill>
                  <a:schemeClr val="tx2"/>
                </a:solidFill>
              </a:rPr>
              <a:t>in samenwerking met</a:t>
            </a:r>
          </a:p>
        </p:txBody>
      </p:sp>
      <p:pic>
        <p:nvPicPr>
          <p:cNvPr id="135" name="Graphic 134">
            <a:extLst>
              <a:ext uri="{FF2B5EF4-FFF2-40B4-BE49-F238E27FC236}">
                <a16:creationId xmlns:a16="http://schemas.microsoft.com/office/drawing/2014/main" id="{5AD4BDC8-BEC8-F131-5055-6916F64CFE67}"/>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798212" y="4729214"/>
            <a:ext cx="847652" cy="847652"/>
          </a:xfrm>
          <a:prstGeom prst="rect">
            <a:avLst/>
          </a:prstGeom>
        </p:spPr>
      </p:pic>
    </p:spTree>
    <p:extLst>
      <p:ext uri="{BB962C8B-B14F-4D97-AF65-F5344CB8AC3E}">
        <p14:creationId xmlns:p14="http://schemas.microsoft.com/office/powerpoint/2010/main" val="194409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Welkom Title Slide">
    <p:bg>
      <p:bgPr>
        <a:solidFill>
          <a:schemeClr val="bg1"/>
        </a:solidFill>
        <a:effectLst/>
      </p:bgPr>
    </p:bg>
    <p:spTree>
      <p:nvGrpSpPr>
        <p:cNvPr id="1" name=""/>
        <p:cNvGrpSpPr/>
        <p:nvPr/>
      </p:nvGrpSpPr>
      <p:grpSpPr>
        <a:xfrm>
          <a:off x="0" y="0"/>
          <a:ext cx="0" cy="0"/>
          <a:chOff x="0" y="0"/>
          <a:chExt cx="0" cy="0"/>
        </a:xfrm>
      </p:grpSpPr>
      <p:sp>
        <p:nvSpPr>
          <p:cNvPr id="32" name="Oval 31">
            <a:extLst>
              <a:ext uri="{FF2B5EF4-FFF2-40B4-BE49-F238E27FC236}">
                <a16:creationId xmlns:a16="http://schemas.microsoft.com/office/drawing/2014/main" id="{A33213BF-9C09-533A-7E08-90BA9332900E}"/>
              </a:ext>
            </a:extLst>
          </p:cNvPr>
          <p:cNvSpPr/>
          <p:nvPr userDrawn="1"/>
        </p:nvSpPr>
        <p:spPr>
          <a:xfrm>
            <a:off x="-1860319" y="1396132"/>
            <a:ext cx="4013200" cy="40132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33" name="Graphic 32">
            <a:extLst>
              <a:ext uri="{FF2B5EF4-FFF2-40B4-BE49-F238E27FC236}">
                <a16:creationId xmlns:a16="http://schemas.microsoft.com/office/drawing/2014/main" id="{69713B73-033C-7F2F-61D0-A1D520B9402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010" y="3045441"/>
            <a:ext cx="1370592" cy="714582"/>
          </a:xfrm>
          <a:prstGeom prst="rect">
            <a:avLst/>
          </a:prstGeom>
        </p:spPr>
      </p:pic>
      <p:sp>
        <p:nvSpPr>
          <p:cNvPr id="2" name="Title 1">
            <a:extLst>
              <a:ext uri="{FF2B5EF4-FFF2-40B4-BE49-F238E27FC236}">
                <a16:creationId xmlns:a16="http://schemas.microsoft.com/office/drawing/2014/main" id="{695DD9DB-3018-0A5F-B48E-E7F898CEE945}"/>
              </a:ext>
            </a:extLst>
          </p:cNvPr>
          <p:cNvSpPr>
            <a:spLocks noGrp="1"/>
          </p:cNvSpPr>
          <p:nvPr>
            <p:ph type="ctrTitle" hasCustomPrompt="1"/>
          </p:nvPr>
        </p:nvSpPr>
        <p:spPr>
          <a:xfrm>
            <a:off x="5804112" y="441960"/>
            <a:ext cx="6145315" cy="3234891"/>
          </a:xfrm>
        </p:spPr>
        <p:txBody>
          <a:bodyPr tIns="0" rIns="0" bIns="0" anchor="b">
            <a:normAutofit/>
          </a:bodyPr>
          <a:lstStyle>
            <a:lvl1pPr algn="l">
              <a:defRPr sz="9600" b="0">
                <a:ln w="19050">
                  <a:solidFill>
                    <a:schemeClr val="tx2"/>
                  </a:solidFill>
                </a:ln>
                <a:noFill/>
                <a:latin typeface="Segoe UI Black" panose="020B0A02040204020203" pitchFamily="34" charset="0"/>
              </a:defRPr>
            </a:lvl1pPr>
          </a:lstStyle>
          <a:p>
            <a:r>
              <a:rPr lang="en-US"/>
              <a:t>Title</a:t>
            </a:r>
            <a:endParaRPr lang="nl-BE"/>
          </a:p>
        </p:txBody>
      </p:sp>
      <p:sp>
        <p:nvSpPr>
          <p:cNvPr id="3" name="Subtitle 2">
            <a:extLst>
              <a:ext uri="{FF2B5EF4-FFF2-40B4-BE49-F238E27FC236}">
                <a16:creationId xmlns:a16="http://schemas.microsoft.com/office/drawing/2014/main" id="{8BDE02E4-7CDC-93CB-C928-066DBCD14FA4}"/>
              </a:ext>
            </a:extLst>
          </p:cNvPr>
          <p:cNvSpPr>
            <a:spLocks noGrp="1"/>
          </p:cNvSpPr>
          <p:nvPr>
            <p:ph type="subTitle" idx="1"/>
          </p:nvPr>
        </p:nvSpPr>
        <p:spPr>
          <a:xfrm>
            <a:off x="5804112" y="3826933"/>
            <a:ext cx="6145315" cy="1656292"/>
          </a:xfrm>
          <a:prstGeom prst="rect">
            <a:avLst/>
          </a:prstGeom>
        </p:spPr>
        <p:txBody>
          <a:bodyPr lIns="72000" tIns="0" rIns="0" bIns="0">
            <a:normAutofit/>
          </a:bodyPr>
          <a:lstStyle>
            <a:lvl1pPr marL="0" indent="0" algn="l">
              <a:lnSpc>
                <a:spcPct val="100000"/>
              </a:lnSpc>
              <a:spcBef>
                <a:spcPts val="1200"/>
              </a:spcBef>
              <a:buNone/>
              <a:defRPr sz="2000" b="1">
                <a:solidFill>
                  <a:schemeClr val="accent1"/>
                </a:solidFill>
                <a:latin typeface="Segoe UI" panose="020B0502040204020203" pitchFamily="34" charset="0"/>
              </a:defRPr>
            </a:lvl1pPr>
            <a:lvl2pPr marL="0" indent="0" algn="l">
              <a:lnSpc>
                <a:spcPct val="100000"/>
              </a:lnSpc>
              <a:spcBef>
                <a:spcPts val="1200"/>
              </a:spcBef>
              <a:buNone/>
              <a:defRPr sz="2400">
                <a:solidFill>
                  <a:schemeClr val="accent2">
                    <a:lumMod val="40000"/>
                    <a:lumOff val="60000"/>
                  </a:schemeClr>
                </a:solidFill>
                <a:latin typeface="Aptos" panose="020B0004020202020204" pitchFamily="34" charset="0"/>
              </a:defRPr>
            </a:lvl2pPr>
            <a:lvl3pPr marL="0" indent="0" algn="l">
              <a:lnSpc>
                <a:spcPct val="100000"/>
              </a:lnSpc>
              <a:spcBef>
                <a:spcPts val="1200"/>
              </a:spcBef>
              <a:buNone/>
              <a:defRPr sz="2400">
                <a:solidFill>
                  <a:schemeClr val="accent2">
                    <a:lumMod val="40000"/>
                    <a:lumOff val="60000"/>
                  </a:schemeClr>
                </a:solidFill>
                <a:latin typeface="Aptos" panose="020B0004020202020204" pitchFamily="34" charset="0"/>
              </a:defRPr>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36" name="Date Placeholder 35">
            <a:extLst>
              <a:ext uri="{FF2B5EF4-FFF2-40B4-BE49-F238E27FC236}">
                <a16:creationId xmlns:a16="http://schemas.microsoft.com/office/drawing/2014/main" id="{C4E87F26-76AE-5BCD-A6DE-CECD872B4672}"/>
              </a:ext>
            </a:extLst>
          </p:cNvPr>
          <p:cNvSpPr>
            <a:spLocks noGrp="1"/>
          </p:cNvSpPr>
          <p:nvPr>
            <p:ph type="dt" sz="half" idx="10"/>
          </p:nvPr>
        </p:nvSpPr>
        <p:spPr/>
        <p:txBody>
          <a:bodyPr/>
          <a:lstStyle>
            <a:lvl1pPr>
              <a:defRPr>
                <a:solidFill>
                  <a:schemeClr val="bg1"/>
                </a:solidFill>
              </a:defRPr>
            </a:lvl1pPr>
          </a:lstStyle>
          <a:p>
            <a:fld id="{E48B39C7-D43B-431D-9296-8B18C8E7EAD4}" type="datetime1">
              <a:rPr lang="nl-BE" smtClean="0"/>
              <a:t>7/04/2025</a:t>
            </a:fld>
            <a:endParaRPr lang="nl-BE"/>
          </a:p>
        </p:txBody>
      </p:sp>
      <p:sp>
        <p:nvSpPr>
          <p:cNvPr id="37" name="Footer Placeholder 36">
            <a:extLst>
              <a:ext uri="{FF2B5EF4-FFF2-40B4-BE49-F238E27FC236}">
                <a16:creationId xmlns:a16="http://schemas.microsoft.com/office/drawing/2014/main" id="{C6499078-33D5-BCCE-56FF-2D633D75D8D3}"/>
              </a:ext>
            </a:extLst>
          </p:cNvPr>
          <p:cNvSpPr>
            <a:spLocks noGrp="1"/>
          </p:cNvSpPr>
          <p:nvPr>
            <p:ph type="ftr" sz="quarter" idx="11"/>
          </p:nvPr>
        </p:nvSpPr>
        <p:spPr/>
        <p:txBody>
          <a:bodyPr/>
          <a:lstStyle>
            <a:lvl1pPr>
              <a:defRPr>
                <a:solidFill>
                  <a:schemeClr val="tx2"/>
                </a:solidFill>
              </a:defRPr>
            </a:lvl1pPr>
          </a:lstStyle>
          <a:p>
            <a:r>
              <a:rPr lang="nl-BE"/>
              <a:t>MFO TNF-remmers</a:t>
            </a:r>
          </a:p>
        </p:txBody>
      </p:sp>
      <p:sp>
        <p:nvSpPr>
          <p:cNvPr id="38" name="Slide Number Placeholder 37">
            <a:extLst>
              <a:ext uri="{FF2B5EF4-FFF2-40B4-BE49-F238E27FC236}">
                <a16:creationId xmlns:a16="http://schemas.microsoft.com/office/drawing/2014/main" id="{994723BD-DB3E-D152-3C94-29E4E23C63FD}"/>
              </a:ext>
            </a:extLst>
          </p:cNvPr>
          <p:cNvSpPr>
            <a:spLocks noGrp="1"/>
          </p:cNvSpPr>
          <p:nvPr>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pic>
        <p:nvPicPr>
          <p:cNvPr id="18" name="Graphic 17">
            <a:extLst>
              <a:ext uri="{FF2B5EF4-FFF2-40B4-BE49-F238E27FC236}">
                <a16:creationId xmlns:a16="http://schemas.microsoft.com/office/drawing/2014/main" id="{6E39C505-D4AE-4E5E-1584-776E7262C91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79576" y="6332641"/>
            <a:ext cx="748271" cy="390124"/>
          </a:xfrm>
          <a:prstGeom prst="rect">
            <a:avLst/>
          </a:prstGeom>
        </p:spPr>
      </p:pic>
      <p:sp>
        <p:nvSpPr>
          <p:cNvPr id="29" name="Picture Placeholder 28">
            <a:extLst>
              <a:ext uri="{FF2B5EF4-FFF2-40B4-BE49-F238E27FC236}">
                <a16:creationId xmlns:a16="http://schemas.microsoft.com/office/drawing/2014/main" id="{CE6D75FB-B9A8-935E-E314-E5C88B2A743B}"/>
              </a:ext>
            </a:extLst>
          </p:cNvPr>
          <p:cNvSpPr>
            <a:spLocks noGrp="1"/>
          </p:cNvSpPr>
          <p:nvPr>
            <p:ph type="pic" sz="quarter" idx="17"/>
          </p:nvPr>
        </p:nvSpPr>
        <p:spPr>
          <a:xfrm>
            <a:off x="-4713719" y="-1431000"/>
            <a:ext cx="9720000" cy="9720000"/>
          </a:xfrm>
          <a:custGeom>
            <a:avLst/>
            <a:gdLst>
              <a:gd name="connsiteX0" fmla="*/ 4565479 w 9130958"/>
              <a:gd name="connsiteY0" fmla="*/ 2806204 h 9132864"/>
              <a:gd name="connsiteX1" fmla="*/ 2805251 w 9130958"/>
              <a:gd name="connsiteY1" fmla="*/ 4566432 h 9132864"/>
              <a:gd name="connsiteX2" fmla="*/ 4565479 w 9130958"/>
              <a:gd name="connsiteY2" fmla="*/ 6326660 h 9132864"/>
              <a:gd name="connsiteX3" fmla="*/ 6325707 w 9130958"/>
              <a:gd name="connsiteY3" fmla="*/ 4566432 h 9132864"/>
              <a:gd name="connsiteX4" fmla="*/ 4565479 w 9130958"/>
              <a:gd name="connsiteY4" fmla="*/ 2806204 h 9132864"/>
              <a:gd name="connsiteX5" fmla="*/ 4565479 w 9130958"/>
              <a:gd name="connsiteY5" fmla="*/ 0 h 9132864"/>
              <a:gd name="connsiteX6" fmla="*/ 9130958 w 9130958"/>
              <a:gd name="connsiteY6" fmla="*/ 4566432 h 9132864"/>
              <a:gd name="connsiteX7" fmla="*/ 4565479 w 9130958"/>
              <a:gd name="connsiteY7" fmla="*/ 9132864 h 9132864"/>
              <a:gd name="connsiteX8" fmla="*/ 0 w 9130958"/>
              <a:gd name="connsiteY8" fmla="*/ 4566432 h 9132864"/>
              <a:gd name="connsiteX9" fmla="*/ 4565479 w 9130958"/>
              <a:gd name="connsiteY9" fmla="*/ 0 h 913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958" h="9132864">
                <a:moveTo>
                  <a:pt x="4565479" y="2806204"/>
                </a:moveTo>
                <a:cubicBezTo>
                  <a:pt x="3593332" y="2806204"/>
                  <a:pt x="2805251" y="3594285"/>
                  <a:pt x="2805251" y="4566432"/>
                </a:cubicBezTo>
                <a:cubicBezTo>
                  <a:pt x="2805251" y="5538579"/>
                  <a:pt x="3593332" y="6326660"/>
                  <a:pt x="4565479" y="6326660"/>
                </a:cubicBezTo>
                <a:cubicBezTo>
                  <a:pt x="5537626" y="6326660"/>
                  <a:pt x="6325707" y="5538579"/>
                  <a:pt x="6325707" y="4566432"/>
                </a:cubicBezTo>
                <a:cubicBezTo>
                  <a:pt x="6325707" y="3594285"/>
                  <a:pt x="5537626" y="2806204"/>
                  <a:pt x="4565479" y="2806204"/>
                </a:cubicBezTo>
                <a:close/>
                <a:moveTo>
                  <a:pt x="4565479" y="0"/>
                </a:moveTo>
                <a:cubicBezTo>
                  <a:pt x="7086923" y="0"/>
                  <a:pt x="9130958" y="2044461"/>
                  <a:pt x="9130958" y="4566432"/>
                </a:cubicBezTo>
                <a:cubicBezTo>
                  <a:pt x="9130958" y="7088403"/>
                  <a:pt x="7086923" y="9132864"/>
                  <a:pt x="4565479" y="9132864"/>
                </a:cubicBezTo>
                <a:cubicBezTo>
                  <a:pt x="2044035" y="9132864"/>
                  <a:pt x="0" y="7088403"/>
                  <a:pt x="0" y="4566432"/>
                </a:cubicBezTo>
                <a:cubicBezTo>
                  <a:pt x="0" y="2044461"/>
                  <a:pt x="2044035" y="0"/>
                  <a:pt x="4565479" y="0"/>
                </a:cubicBezTo>
                <a:close/>
              </a:path>
            </a:pathLst>
          </a:custGeom>
          <a:solidFill>
            <a:schemeClr val="bg1">
              <a:lumMod val="85000"/>
            </a:schemeClr>
          </a:solidFill>
          <a:ln w="63500">
            <a:noFill/>
          </a:ln>
        </p:spPr>
        <p:txBody>
          <a:bodyPr wrap="square" anchor="ctr">
            <a:noAutofit/>
          </a:bodyPr>
          <a:lstStyle>
            <a:lvl1pPr algn="ctr">
              <a:defRPr/>
            </a:lvl1pPr>
          </a:lstStyle>
          <a:p>
            <a:r>
              <a:rPr lang="nl-NL"/>
              <a:t>Klik op het pictogram als u een afbeelding wilt toevoegen</a:t>
            </a:r>
            <a:endParaRPr lang="nl-BE"/>
          </a:p>
        </p:txBody>
      </p:sp>
      <p:sp>
        <p:nvSpPr>
          <p:cNvPr id="54" name="Oval 53">
            <a:extLst>
              <a:ext uri="{FF2B5EF4-FFF2-40B4-BE49-F238E27FC236}">
                <a16:creationId xmlns:a16="http://schemas.microsoft.com/office/drawing/2014/main" id="{BD7CDED1-BCB8-8590-B97C-223C763EF108}"/>
              </a:ext>
            </a:extLst>
          </p:cNvPr>
          <p:cNvSpPr/>
          <p:nvPr userDrawn="1"/>
        </p:nvSpPr>
        <p:spPr>
          <a:xfrm rot="21373444">
            <a:off x="-4589848" y="-1363727"/>
            <a:ext cx="9914852" cy="9483006"/>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5" name="Oval 54">
            <a:extLst>
              <a:ext uri="{FF2B5EF4-FFF2-40B4-BE49-F238E27FC236}">
                <a16:creationId xmlns:a16="http://schemas.microsoft.com/office/drawing/2014/main" id="{C312AD29-895E-7D4C-904C-EF24B43F5F12}"/>
              </a:ext>
            </a:extLst>
          </p:cNvPr>
          <p:cNvSpPr/>
          <p:nvPr userDrawn="1"/>
        </p:nvSpPr>
        <p:spPr>
          <a:xfrm rot="21373444">
            <a:off x="-5023620" y="-1778657"/>
            <a:ext cx="10180845" cy="10019953"/>
          </a:xfrm>
          <a:prstGeom prst="ellipse">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4202296565"/>
      </p:ext>
    </p:extLst>
  </p:cSld>
  <p:clrMapOvr>
    <a:masterClrMapping/>
  </p:clrMapOvr>
  <p:extLst>
    <p:ext uri="{DCECCB84-F9BA-43D5-87BE-67443E8EF086}">
      <p15:sldGuideLst xmlns:p15="http://schemas.microsoft.com/office/powerpoint/2012/main">
        <p15:guide id="1" orient="horz" pos="4224">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 Presentatie Title Slide + extra info">
    <p:bg>
      <p:bgPr>
        <a:solidFill>
          <a:schemeClr val="bg1"/>
        </a:solidFill>
        <a:effectLst/>
      </p:bgPr>
    </p:bg>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27021CE6-4218-8367-2B8D-95956DF2FE6F}"/>
              </a:ext>
            </a:extLst>
          </p:cNvPr>
          <p:cNvSpPr>
            <a:spLocks noGrp="1"/>
          </p:cNvSpPr>
          <p:nvPr>
            <p:ph type="pic" sz="quarter" idx="17"/>
          </p:nvPr>
        </p:nvSpPr>
        <p:spPr>
          <a:xfrm>
            <a:off x="6791038" y="-4102589"/>
            <a:ext cx="9302402" cy="9302402"/>
          </a:xfrm>
          <a:custGeom>
            <a:avLst/>
            <a:gdLst>
              <a:gd name="connsiteX0" fmla="*/ 4565479 w 9130958"/>
              <a:gd name="connsiteY0" fmla="*/ 2806204 h 9132864"/>
              <a:gd name="connsiteX1" fmla="*/ 2805251 w 9130958"/>
              <a:gd name="connsiteY1" fmla="*/ 4566432 h 9132864"/>
              <a:gd name="connsiteX2" fmla="*/ 4565479 w 9130958"/>
              <a:gd name="connsiteY2" fmla="*/ 6326660 h 9132864"/>
              <a:gd name="connsiteX3" fmla="*/ 6325707 w 9130958"/>
              <a:gd name="connsiteY3" fmla="*/ 4566432 h 9132864"/>
              <a:gd name="connsiteX4" fmla="*/ 4565479 w 9130958"/>
              <a:gd name="connsiteY4" fmla="*/ 2806204 h 9132864"/>
              <a:gd name="connsiteX5" fmla="*/ 4565479 w 9130958"/>
              <a:gd name="connsiteY5" fmla="*/ 0 h 9132864"/>
              <a:gd name="connsiteX6" fmla="*/ 9130958 w 9130958"/>
              <a:gd name="connsiteY6" fmla="*/ 4566432 h 9132864"/>
              <a:gd name="connsiteX7" fmla="*/ 4565479 w 9130958"/>
              <a:gd name="connsiteY7" fmla="*/ 9132864 h 9132864"/>
              <a:gd name="connsiteX8" fmla="*/ 0 w 9130958"/>
              <a:gd name="connsiteY8" fmla="*/ 4566432 h 9132864"/>
              <a:gd name="connsiteX9" fmla="*/ 4565479 w 9130958"/>
              <a:gd name="connsiteY9" fmla="*/ 0 h 913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958" h="9132864">
                <a:moveTo>
                  <a:pt x="4565479" y="2806204"/>
                </a:moveTo>
                <a:cubicBezTo>
                  <a:pt x="3593332" y="2806204"/>
                  <a:pt x="2805251" y="3594285"/>
                  <a:pt x="2805251" y="4566432"/>
                </a:cubicBezTo>
                <a:cubicBezTo>
                  <a:pt x="2805251" y="5538579"/>
                  <a:pt x="3593332" y="6326660"/>
                  <a:pt x="4565479" y="6326660"/>
                </a:cubicBezTo>
                <a:cubicBezTo>
                  <a:pt x="5537626" y="6326660"/>
                  <a:pt x="6325707" y="5538579"/>
                  <a:pt x="6325707" y="4566432"/>
                </a:cubicBezTo>
                <a:cubicBezTo>
                  <a:pt x="6325707" y="3594285"/>
                  <a:pt x="5537626" y="2806204"/>
                  <a:pt x="4565479" y="2806204"/>
                </a:cubicBezTo>
                <a:close/>
                <a:moveTo>
                  <a:pt x="4565479" y="0"/>
                </a:moveTo>
                <a:cubicBezTo>
                  <a:pt x="7086923" y="0"/>
                  <a:pt x="9130958" y="2044461"/>
                  <a:pt x="9130958" y="4566432"/>
                </a:cubicBezTo>
                <a:cubicBezTo>
                  <a:pt x="9130958" y="7088403"/>
                  <a:pt x="7086923" y="9132864"/>
                  <a:pt x="4565479" y="9132864"/>
                </a:cubicBezTo>
                <a:cubicBezTo>
                  <a:pt x="2044035" y="9132864"/>
                  <a:pt x="0" y="7088403"/>
                  <a:pt x="0" y="4566432"/>
                </a:cubicBezTo>
                <a:cubicBezTo>
                  <a:pt x="0" y="2044461"/>
                  <a:pt x="2044035" y="0"/>
                  <a:pt x="4565479" y="0"/>
                </a:cubicBezTo>
                <a:close/>
              </a:path>
            </a:pathLst>
          </a:custGeom>
          <a:solidFill>
            <a:schemeClr val="bg1">
              <a:lumMod val="85000"/>
            </a:schemeClr>
          </a:solidFill>
          <a:ln w="63500">
            <a:noFill/>
          </a:ln>
        </p:spPr>
        <p:txBody>
          <a:bodyPr wrap="square" anchor="ctr">
            <a:noAutofit/>
          </a:bodyPr>
          <a:lstStyle>
            <a:lvl1pPr algn="ctr">
              <a:defRPr/>
            </a:lvl1pPr>
          </a:lstStyle>
          <a:p>
            <a:r>
              <a:rPr lang="nl-NL"/>
              <a:t>Klik op het pictogram als u een afbeelding wilt toevoegen</a:t>
            </a:r>
            <a:endParaRPr lang="nl-BE"/>
          </a:p>
        </p:txBody>
      </p:sp>
      <p:sp>
        <p:nvSpPr>
          <p:cNvPr id="3" name="Subtitle 2">
            <a:extLst>
              <a:ext uri="{FF2B5EF4-FFF2-40B4-BE49-F238E27FC236}">
                <a16:creationId xmlns:a16="http://schemas.microsoft.com/office/drawing/2014/main" id="{8BDE02E4-7CDC-93CB-C928-066DBCD14FA4}"/>
              </a:ext>
            </a:extLst>
          </p:cNvPr>
          <p:cNvSpPr>
            <a:spLocks noGrp="1"/>
          </p:cNvSpPr>
          <p:nvPr>
            <p:ph type="subTitle" idx="1" hasCustomPrompt="1"/>
          </p:nvPr>
        </p:nvSpPr>
        <p:spPr>
          <a:xfrm>
            <a:off x="841305" y="4804529"/>
            <a:ext cx="7785111" cy="1208163"/>
          </a:xfrm>
          <a:prstGeom prst="rect">
            <a:avLst/>
          </a:prstGeom>
        </p:spPr>
        <p:txBody>
          <a:bodyPr lIns="0">
            <a:noAutofit/>
          </a:bodyPr>
          <a:lstStyle>
            <a:lvl1pPr marL="0" indent="0" algn="l">
              <a:lnSpc>
                <a:spcPct val="100000"/>
              </a:lnSpc>
              <a:spcBef>
                <a:spcPts val="600"/>
              </a:spcBef>
              <a:buNone/>
              <a:tabLst>
                <a:tab pos="1879600" algn="l"/>
              </a:tabLst>
              <a:defRPr sz="1800">
                <a:solidFill>
                  <a:schemeClr val="tx2"/>
                </a:solidFill>
                <a:latin typeface="Segoe UI" panose="020B0502040204020203" pitchFamily="34" charset="0"/>
              </a:defRPr>
            </a:lvl1pPr>
            <a:lvl2pPr marL="0" indent="0" algn="l">
              <a:lnSpc>
                <a:spcPct val="100000"/>
              </a:lnSpc>
              <a:spcBef>
                <a:spcPts val="1200"/>
              </a:spcBef>
              <a:buNone/>
              <a:tabLst>
                <a:tab pos="1524000" algn="l"/>
              </a:tabLst>
              <a:defRPr sz="2400">
                <a:solidFill>
                  <a:schemeClr val="bg1"/>
                </a:solidFill>
                <a:latin typeface="Segoe UI" panose="020B0502040204020203" pitchFamily="34" charset="0"/>
              </a:defRPr>
            </a:lvl2pPr>
            <a:lvl3pPr marL="0" indent="0" algn="l">
              <a:lnSpc>
                <a:spcPct val="100000"/>
              </a:lnSpc>
              <a:spcBef>
                <a:spcPts val="1200"/>
              </a:spcBef>
              <a:buNone/>
              <a:tabLst>
                <a:tab pos="1524000" algn="l"/>
              </a:tabLst>
              <a:defRPr sz="2400">
                <a:solidFill>
                  <a:schemeClr val="bg1"/>
                </a:solidFill>
                <a:latin typeface="Segoe UI" panose="020B0502040204020203" pitchFamily="34" charset="0"/>
              </a:defRPr>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Regio:</a:t>
            </a:r>
          </a:p>
          <a:p>
            <a:pPr lvl="0"/>
            <a:r>
              <a:rPr lang="en-US"/>
              <a:t>Moderator:</a:t>
            </a:r>
          </a:p>
          <a:p>
            <a:pPr lvl="0"/>
            <a:r>
              <a:rPr lang="en-US"/>
              <a:t>Datum:</a:t>
            </a:r>
            <a:endParaRPr lang="nl-BE"/>
          </a:p>
        </p:txBody>
      </p:sp>
      <p:sp>
        <p:nvSpPr>
          <p:cNvPr id="36" name="Date Placeholder 35">
            <a:extLst>
              <a:ext uri="{FF2B5EF4-FFF2-40B4-BE49-F238E27FC236}">
                <a16:creationId xmlns:a16="http://schemas.microsoft.com/office/drawing/2014/main" id="{C4E87F26-76AE-5BCD-A6DE-CECD872B4672}"/>
              </a:ext>
            </a:extLst>
          </p:cNvPr>
          <p:cNvSpPr>
            <a:spLocks noGrp="1"/>
          </p:cNvSpPr>
          <p:nvPr>
            <p:ph type="dt" sz="half" idx="10"/>
          </p:nvPr>
        </p:nvSpPr>
        <p:spPr/>
        <p:txBody>
          <a:bodyPr/>
          <a:lstStyle>
            <a:lvl1pPr>
              <a:defRPr>
                <a:solidFill>
                  <a:schemeClr val="bg1"/>
                </a:solidFill>
              </a:defRPr>
            </a:lvl1pPr>
          </a:lstStyle>
          <a:p>
            <a:fld id="{9283ACBB-B40A-4DD7-9122-EFDED4B56712}" type="datetime1">
              <a:rPr lang="nl-BE" smtClean="0"/>
              <a:t>7/04/2025</a:t>
            </a:fld>
            <a:endParaRPr lang="nl-BE"/>
          </a:p>
        </p:txBody>
      </p:sp>
      <p:sp>
        <p:nvSpPr>
          <p:cNvPr id="37" name="Footer Placeholder 36">
            <a:extLst>
              <a:ext uri="{FF2B5EF4-FFF2-40B4-BE49-F238E27FC236}">
                <a16:creationId xmlns:a16="http://schemas.microsoft.com/office/drawing/2014/main" id="{C6499078-33D5-BCCE-56FF-2D633D75D8D3}"/>
              </a:ext>
            </a:extLst>
          </p:cNvPr>
          <p:cNvSpPr>
            <a:spLocks noGrp="1"/>
          </p:cNvSpPr>
          <p:nvPr>
            <p:ph type="ftr" sz="quarter" idx="11"/>
          </p:nvPr>
        </p:nvSpPr>
        <p:spPr/>
        <p:txBody>
          <a:bodyPr/>
          <a:lstStyle>
            <a:lvl1pPr>
              <a:defRPr>
                <a:solidFill>
                  <a:schemeClr val="tx2"/>
                </a:solidFill>
              </a:defRPr>
            </a:lvl1pPr>
          </a:lstStyle>
          <a:p>
            <a:r>
              <a:rPr lang="nl-BE"/>
              <a:t>MFO TNF-remmers</a:t>
            </a:r>
          </a:p>
        </p:txBody>
      </p:sp>
      <p:sp>
        <p:nvSpPr>
          <p:cNvPr id="38" name="Slide Number Placeholder 37">
            <a:extLst>
              <a:ext uri="{FF2B5EF4-FFF2-40B4-BE49-F238E27FC236}">
                <a16:creationId xmlns:a16="http://schemas.microsoft.com/office/drawing/2014/main" id="{994723BD-DB3E-D152-3C94-29E4E23C63FD}"/>
              </a:ext>
            </a:extLst>
          </p:cNvPr>
          <p:cNvSpPr>
            <a:spLocks noGrp="1"/>
          </p:cNvSpPr>
          <p:nvPr>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sp>
        <p:nvSpPr>
          <p:cNvPr id="82" name="Text Placeholder 81">
            <a:extLst>
              <a:ext uri="{FF2B5EF4-FFF2-40B4-BE49-F238E27FC236}">
                <a16:creationId xmlns:a16="http://schemas.microsoft.com/office/drawing/2014/main" id="{19BCA22D-D360-066A-9EE8-69B18E1C20C3}"/>
              </a:ext>
            </a:extLst>
          </p:cNvPr>
          <p:cNvSpPr>
            <a:spLocks noGrp="1"/>
          </p:cNvSpPr>
          <p:nvPr>
            <p:ph type="body" sz="quarter" idx="13" hasCustomPrompt="1"/>
          </p:nvPr>
        </p:nvSpPr>
        <p:spPr>
          <a:xfrm>
            <a:off x="841305" y="1449389"/>
            <a:ext cx="6033308" cy="2949356"/>
          </a:xfrm>
          <a:prstGeom prst="rect">
            <a:avLst/>
          </a:prstGeom>
        </p:spPr>
        <p:txBody>
          <a:bodyPr lIns="0" tIns="0" rIns="0" bIns="0" anchor="b">
            <a:normAutofit/>
          </a:bodyPr>
          <a:lstStyle>
            <a:lvl1pPr marL="0" indent="0" algn="l" defTabSz="914400" rtl="0" eaLnBrk="1" latinLnBrk="0" hangingPunct="1">
              <a:lnSpc>
                <a:spcPts val="6600"/>
              </a:lnSpc>
              <a:spcBef>
                <a:spcPts val="0"/>
              </a:spcBef>
              <a:buFont typeface="Arial" panose="020B0604020202020204" pitchFamily="34" charset="0"/>
              <a:buNone/>
              <a:defRPr lang="en-US" sz="6000" b="1" kern="1200" smtClean="0">
                <a:ln w="19050">
                  <a:solidFill>
                    <a:schemeClr val="tx2"/>
                  </a:solidFill>
                </a:ln>
                <a:noFill/>
                <a:latin typeface="Segoe UI" panose="020B0502040204020203" pitchFamily="34" charset="0"/>
                <a:ea typeface="+mj-ea"/>
                <a:cs typeface="Segoe UI" panose="020B0502040204020203" pitchFamily="34" charset="0"/>
              </a:defRPr>
            </a:lvl1pPr>
            <a:lvl2pPr marL="0" indent="0">
              <a:lnSpc>
                <a:spcPts val="6600"/>
              </a:lnSpc>
              <a:buFontTx/>
              <a:buNone/>
              <a:defRPr lang="en-US" sz="4400" b="1" kern="1200" smtClean="0">
                <a:solidFill>
                  <a:schemeClr val="accent1"/>
                </a:solidFill>
                <a:latin typeface="Segoe UI" panose="020B0502040204020203" pitchFamily="34" charset="0"/>
                <a:ea typeface="+mj-ea"/>
                <a:cs typeface="Segoe UI" panose="020B0502040204020203" pitchFamily="34" charset="0"/>
              </a:defRPr>
            </a:lvl2pPr>
          </a:lstStyle>
          <a:p>
            <a:pPr lvl="0"/>
            <a:r>
              <a:rPr lang="en-US"/>
              <a:t>Click to edit title</a:t>
            </a:r>
          </a:p>
          <a:p>
            <a:pPr marL="0" marR="0" lvl="1" indent="0" algn="l" defTabSz="914400" rtl="0" eaLnBrk="1" fontAlgn="auto" latinLnBrk="0" hangingPunct="1">
              <a:lnSpc>
                <a:spcPts val="6600"/>
              </a:lnSpc>
              <a:spcBef>
                <a:spcPts val="500"/>
              </a:spcBef>
              <a:spcAft>
                <a:spcPts val="0"/>
              </a:spcAft>
              <a:buClrTx/>
              <a:buSzTx/>
              <a:buFontTx/>
              <a:buNone/>
              <a:tabLst/>
              <a:defRPr/>
            </a:pPr>
            <a:r>
              <a:rPr lang="en-US"/>
              <a:t>Second level</a:t>
            </a:r>
            <a:endParaRPr lang="nl-BE"/>
          </a:p>
        </p:txBody>
      </p:sp>
      <p:sp>
        <p:nvSpPr>
          <p:cNvPr id="45" name="Oval 44">
            <a:extLst>
              <a:ext uri="{FF2B5EF4-FFF2-40B4-BE49-F238E27FC236}">
                <a16:creationId xmlns:a16="http://schemas.microsoft.com/office/drawing/2014/main" id="{7574D968-CE56-859D-50DD-B173E1A7BDDE}"/>
              </a:ext>
            </a:extLst>
          </p:cNvPr>
          <p:cNvSpPr/>
          <p:nvPr userDrawn="1"/>
        </p:nvSpPr>
        <p:spPr>
          <a:xfrm rot="21373444">
            <a:off x="6699149" y="-4244115"/>
            <a:ext cx="9914852" cy="9483006"/>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6" name="Oval 45">
            <a:extLst>
              <a:ext uri="{FF2B5EF4-FFF2-40B4-BE49-F238E27FC236}">
                <a16:creationId xmlns:a16="http://schemas.microsoft.com/office/drawing/2014/main" id="{FC58CB75-D49F-AF33-57DA-5F653BBA3D0C}"/>
              </a:ext>
            </a:extLst>
          </p:cNvPr>
          <p:cNvSpPr/>
          <p:nvPr userDrawn="1"/>
        </p:nvSpPr>
        <p:spPr>
          <a:xfrm rot="21373444">
            <a:off x="6265377" y="-4659045"/>
            <a:ext cx="10180845" cy="10019953"/>
          </a:xfrm>
          <a:prstGeom prst="ellipse">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2" name="Picture 1">
            <a:extLst>
              <a:ext uri="{FF2B5EF4-FFF2-40B4-BE49-F238E27FC236}">
                <a16:creationId xmlns:a16="http://schemas.microsoft.com/office/drawing/2014/main" id="{5DAC6467-C119-DD20-2B99-A29343A6528F}"/>
              </a:ext>
            </a:extLst>
          </p:cNvPr>
          <p:cNvPicPr>
            <a:picLocks noChangeAspect="1"/>
          </p:cNvPicPr>
          <p:nvPr userDrawn="1"/>
        </p:nvPicPr>
        <p:blipFill>
          <a:blip r:embed="rId2"/>
          <a:stretch>
            <a:fillRect/>
          </a:stretch>
        </p:blipFill>
        <p:spPr>
          <a:xfrm>
            <a:off x="-3766624" y="149299"/>
            <a:ext cx="3676207" cy="865707"/>
          </a:xfrm>
          <a:prstGeom prst="rect">
            <a:avLst/>
          </a:prstGeom>
        </p:spPr>
      </p:pic>
      <p:pic>
        <p:nvPicPr>
          <p:cNvPr id="4" name="Picture 3">
            <a:extLst>
              <a:ext uri="{FF2B5EF4-FFF2-40B4-BE49-F238E27FC236}">
                <a16:creationId xmlns:a16="http://schemas.microsoft.com/office/drawing/2014/main" id="{562C5C5F-B540-35DC-37EE-50027AF54E46}"/>
              </a:ext>
            </a:extLst>
          </p:cNvPr>
          <p:cNvPicPr>
            <a:picLocks noChangeAspect="1"/>
          </p:cNvPicPr>
          <p:nvPr userDrawn="1"/>
        </p:nvPicPr>
        <p:blipFill>
          <a:blip r:embed="rId3"/>
          <a:stretch>
            <a:fillRect/>
          </a:stretch>
        </p:blipFill>
        <p:spPr>
          <a:xfrm>
            <a:off x="-2388808" y="1022814"/>
            <a:ext cx="2298391" cy="749873"/>
          </a:xfrm>
          <a:prstGeom prst="rect">
            <a:avLst/>
          </a:prstGeom>
        </p:spPr>
      </p:pic>
      <p:pic>
        <p:nvPicPr>
          <p:cNvPr id="5" name="Picture 4">
            <a:extLst>
              <a:ext uri="{FF2B5EF4-FFF2-40B4-BE49-F238E27FC236}">
                <a16:creationId xmlns:a16="http://schemas.microsoft.com/office/drawing/2014/main" id="{A72C9097-50E1-337F-6916-FA14C22165C8}"/>
              </a:ext>
            </a:extLst>
          </p:cNvPr>
          <p:cNvPicPr>
            <a:picLocks noChangeAspect="1"/>
          </p:cNvPicPr>
          <p:nvPr userDrawn="1"/>
        </p:nvPicPr>
        <p:blipFill>
          <a:blip r:embed="rId4"/>
          <a:srcRect l="28604" t="12094" r="63844" b="83925"/>
          <a:stretch/>
        </p:blipFill>
        <p:spPr>
          <a:xfrm>
            <a:off x="-1190958" y="1970746"/>
            <a:ext cx="1100541" cy="326367"/>
          </a:xfrm>
          <a:prstGeom prst="rect">
            <a:avLst/>
          </a:prstGeom>
        </p:spPr>
      </p:pic>
      <p:sp>
        <p:nvSpPr>
          <p:cNvPr id="6" name="Oval 5">
            <a:extLst>
              <a:ext uri="{FF2B5EF4-FFF2-40B4-BE49-F238E27FC236}">
                <a16:creationId xmlns:a16="http://schemas.microsoft.com/office/drawing/2014/main" id="{BCC17E86-E34B-FF55-0085-7A1E065C79D3}"/>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7" name="Straight Arrow Connector 6">
            <a:extLst>
              <a:ext uri="{FF2B5EF4-FFF2-40B4-BE49-F238E27FC236}">
                <a16:creationId xmlns:a16="http://schemas.microsoft.com/office/drawing/2014/main" id="{087E427B-4D36-7612-799B-6873510B003F}"/>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BD18AAF-41D6-7480-940F-69233F7592A2}"/>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9" name="Rectangle 8">
            <a:extLst>
              <a:ext uri="{FF2B5EF4-FFF2-40B4-BE49-F238E27FC236}">
                <a16:creationId xmlns:a16="http://schemas.microsoft.com/office/drawing/2014/main" id="{F902A578-49CC-F0ED-310B-98E901386E1D}"/>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TextBox 9">
            <a:extLst>
              <a:ext uri="{FF2B5EF4-FFF2-40B4-BE49-F238E27FC236}">
                <a16:creationId xmlns:a16="http://schemas.microsoft.com/office/drawing/2014/main" id="{31235AFA-C4B4-2E65-85C0-CE070DCE1BC3}"/>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Tree>
    <p:extLst>
      <p:ext uri="{BB962C8B-B14F-4D97-AF65-F5344CB8AC3E}">
        <p14:creationId xmlns:p14="http://schemas.microsoft.com/office/powerpoint/2010/main" val="3376958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 Divider Chapter slide title and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378A34-1E74-2984-65C1-F00E8361D4A1}"/>
              </a:ext>
            </a:extLst>
          </p:cNvPr>
          <p:cNvSpPr>
            <a:spLocks noGrp="1"/>
          </p:cNvSpPr>
          <p:nvPr>
            <p:ph type="pic" sz="quarter" idx="15" hasCustomPrompt="1"/>
          </p:nvPr>
        </p:nvSpPr>
        <p:spPr>
          <a:xfrm>
            <a:off x="0" y="0"/>
            <a:ext cx="12192000" cy="6858000"/>
          </a:xfrm>
          <a:prstGeom prst="rect">
            <a:avLst/>
          </a:prstGeom>
          <a:solidFill>
            <a:schemeClr val="bg1">
              <a:alpha val="0"/>
            </a:schemeClr>
          </a:solidFill>
        </p:spPr>
        <p:txBody>
          <a:bodyPr anchor="ctr"/>
          <a:lstStyle>
            <a:lvl1pPr algn="ctr">
              <a:defRPr>
                <a:solidFill>
                  <a:schemeClr val="tx2"/>
                </a:solidFill>
              </a:defRPr>
            </a:lvl1pPr>
          </a:lstStyle>
          <a:p>
            <a:r>
              <a:rPr lang="en-US"/>
              <a:t>Click icon to </a:t>
            </a:r>
            <a:br>
              <a:rPr lang="en-US"/>
            </a:br>
            <a:r>
              <a:rPr lang="en-US"/>
              <a:t>add picture</a:t>
            </a:r>
            <a:endParaRPr lang="nl-BE"/>
          </a:p>
        </p:txBody>
      </p:sp>
      <p:sp>
        <p:nvSpPr>
          <p:cNvPr id="9" name="Text Placeholder 8">
            <a:extLst>
              <a:ext uri="{FF2B5EF4-FFF2-40B4-BE49-F238E27FC236}">
                <a16:creationId xmlns:a16="http://schemas.microsoft.com/office/drawing/2014/main" id="{CA2955D3-D823-0F53-5D02-EF8F973BF0B0}"/>
              </a:ext>
            </a:extLst>
          </p:cNvPr>
          <p:cNvSpPr>
            <a:spLocks noGrp="1"/>
          </p:cNvSpPr>
          <p:nvPr>
            <p:ph type="body" sz="quarter" idx="17"/>
          </p:nvPr>
        </p:nvSpPr>
        <p:spPr>
          <a:xfrm>
            <a:off x="-1" y="0"/>
            <a:ext cx="12192001" cy="6857999"/>
          </a:xfrm>
          <a:prstGeom prst="rect">
            <a:avLst/>
          </a:prstGeom>
          <a:blipFill dpi="0" rotWithShape="1">
            <a:blip r:embed="rId2">
              <a:alphaModFix amt="75000"/>
              <a:extLst>
                <a:ext uri="{96DAC541-7B7A-43D3-8B79-37D633B846F1}">
                  <asvg:svgBlip xmlns:asvg="http://schemas.microsoft.com/office/drawing/2016/SVG/main" r:embed="rId3"/>
                </a:ext>
              </a:extLst>
            </a:blip>
            <a:srcRect/>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4" name="Date Placeholder 3">
            <a:extLst>
              <a:ext uri="{FF2B5EF4-FFF2-40B4-BE49-F238E27FC236}">
                <a16:creationId xmlns:a16="http://schemas.microsoft.com/office/drawing/2014/main" id="{52DC9817-7835-14B2-E986-51380A2374D1}"/>
              </a:ext>
            </a:extLst>
          </p:cNvPr>
          <p:cNvSpPr>
            <a:spLocks noGrp="1"/>
          </p:cNvSpPr>
          <p:nvPr>
            <p:ph type="dt" sz="half" idx="10"/>
          </p:nvPr>
        </p:nvSpPr>
        <p:spPr/>
        <p:txBody>
          <a:bodyPr/>
          <a:lstStyle>
            <a:lvl1pPr>
              <a:defRPr>
                <a:solidFill>
                  <a:schemeClr val="bg1"/>
                </a:solidFill>
              </a:defRPr>
            </a:lvl1pPr>
          </a:lstStyle>
          <a:p>
            <a:fld id="{D3D95D89-2B57-467C-A849-871B563BCED0}" type="datetime1">
              <a:rPr lang="nl-BE" smtClean="0"/>
              <a:pPr/>
              <a:t>7/04/2025</a:t>
            </a:fld>
            <a:endParaRPr lang="nl-BE"/>
          </a:p>
        </p:txBody>
      </p:sp>
      <p:sp>
        <p:nvSpPr>
          <p:cNvPr id="6" name="Slide Number Placeholder 5">
            <a:extLst>
              <a:ext uri="{FF2B5EF4-FFF2-40B4-BE49-F238E27FC236}">
                <a16:creationId xmlns:a16="http://schemas.microsoft.com/office/drawing/2014/main" id="{548380FD-8268-52FA-CA43-56100A626758}"/>
              </a:ext>
            </a:extLst>
          </p:cNvPr>
          <p:cNvSpPr>
            <a:spLocks noGrp="1"/>
          </p:cNvSpPr>
          <p:nvPr>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sp>
        <p:nvSpPr>
          <p:cNvPr id="8" name="Text Placeholder 30">
            <a:extLst>
              <a:ext uri="{FF2B5EF4-FFF2-40B4-BE49-F238E27FC236}">
                <a16:creationId xmlns:a16="http://schemas.microsoft.com/office/drawing/2014/main" id="{C20565AD-2644-4EB8-83F5-4CB125182424}"/>
              </a:ext>
            </a:extLst>
          </p:cNvPr>
          <p:cNvSpPr>
            <a:spLocks noGrp="1"/>
          </p:cNvSpPr>
          <p:nvPr>
            <p:ph type="body" sz="quarter" idx="14" hasCustomPrompt="1"/>
          </p:nvPr>
        </p:nvSpPr>
        <p:spPr>
          <a:xfrm>
            <a:off x="839789" y="1098551"/>
            <a:ext cx="4350278" cy="4660899"/>
          </a:xfrm>
          <a:prstGeom prst="rect">
            <a:avLst/>
          </a:prstGeom>
        </p:spPr>
        <p:txBody>
          <a:bodyPr wrap="none" lIns="0" rIns="0" anchor="ctr"/>
          <a:lstStyle>
            <a:lvl1pPr>
              <a:defRPr sz="8800" b="0">
                <a:ln w="19050">
                  <a:solidFill>
                    <a:schemeClr val="bg1"/>
                  </a:solidFill>
                </a:ln>
                <a:noFill/>
                <a:latin typeface="Segoe UI Black" panose="020B0A02040204020203" pitchFamily="34" charset="0"/>
                <a:ea typeface="Segoe UI Black" panose="020B0A02040204020203" pitchFamily="34" charset="0"/>
                <a:cs typeface="Segoe UI" panose="020B0502040204020203" pitchFamily="34" charset="0"/>
              </a:defRPr>
            </a:lvl1pPr>
            <a:lvl2pPr marL="0" indent="0">
              <a:buNone/>
              <a:defRPr sz="6000" b="0">
                <a:solidFill>
                  <a:schemeClr val="bg1"/>
                </a:solidFill>
                <a:latin typeface="Segoe UI Black" panose="020B0A02040204020203" pitchFamily="34" charset="0"/>
                <a:ea typeface="Segoe UI Black" panose="020B0A02040204020203" pitchFamily="34" charset="0"/>
                <a:cs typeface="Segoe UI" panose="020B0502040204020203" pitchFamily="34" charset="0"/>
              </a:defRPr>
            </a:lvl2pPr>
          </a:lstStyle>
          <a:p>
            <a:pPr lvl="0"/>
            <a:r>
              <a:rPr lang="en-US"/>
              <a:t>Click to edit title</a:t>
            </a:r>
          </a:p>
          <a:p>
            <a:pPr lvl="1"/>
            <a:r>
              <a:rPr lang="en-US"/>
              <a:t>Second level</a:t>
            </a:r>
          </a:p>
        </p:txBody>
      </p:sp>
      <p:sp>
        <p:nvSpPr>
          <p:cNvPr id="10" name="Text Placeholder 28">
            <a:extLst>
              <a:ext uri="{FF2B5EF4-FFF2-40B4-BE49-F238E27FC236}">
                <a16:creationId xmlns:a16="http://schemas.microsoft.com/office/drawing/2014/main" id="{7DF5FE1F-65AC-DE34-57D8-03A288A0AF45}"/>
              </a:ext>
            </a:extLst>
          </p:cNvPr>
          <p:cNvSpPr>
            <a:spLocks noGrp="1"/>
          </p:cNvSpPr>
          <p:nvPr>
            <p:ph type="body" sz="quarter" idx="16"/>
          </p:nvPr>
        </p:nvSpPr>
        <p:spPr>
          <a:xfrm>
            <a:off x="179576" y="6332641"/>
            <a:ext cx="748272" cy="390124"/>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Tree>
    <p:extLst>
      <p:ext uri="{BB962C8B-B14F-4D97-AF65-F5344CB8AC3E}">
        <p14:creationId xmlns:p14="http://schemas.microsoft.com/office/powerpoint/2010/main" val="42686170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BAB7E-7A74-2E3E-F031-3190CC5EB178}"/>
              </a:ext>
            </a:extLst>
          </p:cNvPr>
          <p:cNvSpPr>
            <a:spLocks noGrp="1"/>
          </p:cNvSpPr>
          <p:nvPr>
            <p:ph type="title"/>
          </p:nvPr>
        </p:nvSpPr>
        <p:spPr/>
        <p:txBody>
          <a:bodyPr/>
          <a:lstStyle/>
          <a:p>
            <a:r>
              <a:rPr lang="nl-NL"/>
              <a:t>Klik om stijl te bewerken</a:t>
            </a:r>
            <a:endParaRPr lang="nl-BE"/>
          </a:p>
        </p:txBody>
      </p:sp>
      <p:sp>
        <p:nvSpPr>
          <p:cNvPr id="3" name="Content Placeholder 2">
            <a:extLst>
              <a:ext uri="{FF2B5EF4-FFF2-40B4-BE49-F238E27FC236}">
                <a16:creationId xmlns:a16="http://schemas.microsoft.com/office/drawing/2014/main" id="{78C0F143-9A06-E8F4-E381-026F9E871C11}"/>
              </a:ext>
            </a:extLst>
          </p:cNvPr>
          <p:cNvSpPr>
            <a:spLocks noGrp="1"/>
          </p:cNvSpPr>
          <p:nvPr>
            <p:ph idx="1"/>
          </p:nvPr>
        </p:nvSpPr>
        <p:spPr>
          <a:xfrm>
            <a:off x="838200" y="1440000"/>
            <a:ext cx="10515600" cy="4680000"/>
          </a:xfrm>
          <a:prstGeom prst="rect">
            <a:avLst/>
          </a:prstGeom>
        </p:spPr>
        <p:txBody>
          <a:bodyPr lIns="0" rIns="0"/>
          <a:lstStyle>
            <a:lvl1pPr>
              <a:lnSpc>
                <a:spcPct val="100000"/>
              </a:lnSpc>
              <a:spcBef>
                <a:spcPts val="1200"/>
              </a:spcBef>
              <a:defRPr/>
            </a:lvl1pPr>
            <a:lvl2pPr>
              <a:lnSpc>
                <a:spcPct val="100000"/>
              </a:lnSpc>
              <a:defRPr/>
            </a:lvl2pPr>
            <a:lvl3pPr marL="541338" indent="-228600">
              <a:lnSpc>
                <a:spcPct val="100000"/>
              </a:lnSpc>
              <a:defRPr/>
            </a:lvl3pPr>
            <a:lvl4pPr marL="896938" indent="-228600">
              <a:lnSpc>
                <a:spcPct val="100000"/>
              </a:lnSpc>
              <a:defRPr/>
            </a:lvl4pPr>
            <a:lvl5pPr>
              <a:lnSpc>
                <a:spcPct val="100000"/>
              </a:lnSpc>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p:txBody>
      </p:sp>
      <p:sp>
        <p:nvSpPr>
          <p:cNvPr id="7" name="Date Placeholder 6">
            <a:extLst>
              <a:ext uri="{FF2B5EF4-FFF2-40B4-BE49-F238E27FC236}">
                <a16:creationId xmlns:a16="http://schemas.microsoft.com/office/drawing/2014/main" id="{5D1DCF3C-0B67-9E90-32BB-D6DBD952F820}"/>
              </a:ext>
            </a:extLst>
          </p:cNvPr>
          <p:cNvSpPr>
            <a:spLocks noGrp="1"/>
          </p:cNvSpPr>
          <p:nvPr>
            <p:ph type="dt" sz="half" idx="10"/>
          </p:nvPr>
        </p:nvSpPr>
        <p:spPr/>
        <p:txBody>
          <a:bodyPr/>
          <a:lstStyle/>
          <a:p>
            <a:fld id="{827C80BE-B422-44C0-A844-8047A10A48CC}" type="datetime1">
              <a:rPr lang="nl-BE" smtClean="0"/>
              <a:t>7/04/2025</a:t>
            </a:fld>
            <a:endParaRPr lang="nl-BE"/>
          </a:p>
        </p:txBody>
      </p:sp>
      <p:sp>
        <p:nvSpPr>
          <p:cNvPr id="9" name="Slide Number Placeholder 8">
            <a:extLst>
              <a:ext uri="{FF2B5EF4-FFF2-40B4-BE49-F238E27FC236}">
                <a16:creationId xmlns:a16="http://schemas.microsoft.com/office/drawing/2014/main" id="{AB8727CB-65F3-B7A1-A4CA-4E8E70C5C1DB}"/>
              </a:ext>
            </a:extLst>
          </p:cNvPr>
          <p:cNvSpPr>
            <a:spLocks noGrp="1"/>
          </p:cNvSpPr>
          <p:nvPr>
            <p:ph type="sldNum" sz="quarter" idx="12"/>
          </p:nvPr>
        </p:nvSpPr>
        <p:spPr/>
        <p:txBody>
          <a:bodyPr/>
          <a:lstStyle/>
          <a:p>
            <a:fld id="{6F59F840-A25C-47C2-9D32-7D79F8CD7447}" type="slidenum">
              <a:rPr lang="nl-BE" smtClean="0"/>
              <a:pPr/>
              <a:t>‹nr.›</a:t>
            </a:fld>
            <a:endParaRPr lang="nl-BE"/>
          </a:p>
        </p:txBody>
      </p:sp>
      <p:sp>
        <p:nvSpPr>
          <p:cNvPr id="6" name="Text Placeholder 4">
            <a:extLst>
              <a:ext uri="{FF2B5EF4-FFF2-40B4-BE49-F238E27FC236}">
                <a16:creationId xmlns:a16="http://schemas.microsoft.com/office/drawing/2014/main" id="{44BF5F8C-7D99-7EEF-C714-3A8DB2BB636F}"/>
              </a:ext>
            </a:extLst>
          </p:cNvPr>
          <p:cNvSpPr>
            <a:spLocks noGrp="1"/>
          </p:cNvSpPr>
          <p:nvPr>
            <p:ph type="body" sz="quarter" idx="14"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pic>
        <p:nvPicPr>
          <p:cNvPr id="4" name="Picture 3">
            <a:extLst>
              <a:ext uri="{FF2B5EF4-FFF2-40B4-BE49-F238E27FC236}">
                <a16:creationId xmlns:a16="http://schemas.microsoft.com/office/drawing/2014/main" id="{2B261442-D2B1-CE04-C5E9-03DBE2A4BD5C}"/>
              </a:ext>
            </a:extLst>
          </p:cNvPr>
          <p:cNvPicPr>
            <a:picLocks noChangeAspect="1"/>
          </p:cNvPicPr>
          <p:nvPr userDrawn="1"/>
        </p:nvPicPr>
        <p:blipFill>
          <a:blip r:embed="rId2"/>
          <a:stretch>
            <a:fillRect/>
          </a:stretch>
        </p:blipFill>
        <p:spPr>
          <a:xfrm>
            <a:off x="-3766624" y="149299"/>
            <a:ext cx="3676207" cy="865707"/>
          </a:xfrm>
          <a:prstGeom prst="rect">
            <a:avLst/>
          </a:prstGeom>
        </p:spPr>
      </p:pic>
      <p:pic>
        <p:nvPicPr>
          <p:cNvPr id="5" name="Picture 4">
            <a:extLst>
              <a:ext uri="{FF2B5EF4-FFF2-40B4-BE49-F238E27FC236}">
                <a16:creationId xmlns:a16="http://schemas.microsoft.com/office/drawing/2014/main" id="{71A3055B-1F3D-1F0C-C88F-F2F33BE2767A}"/>
              </a:ext>
            </a:extLst>
          </p:cNvPr>
          <p:cNvPicPr>
            <a:picLocks noChangeAspect="1"/>
          </p:cNvPicPr>
          <p:nvPr userDrawn="1"/>
        </p:nvPicPr>
        <p:blipFill>
          <a:blip r:embed="rId3"/>
          <a:stretch>
            <a:fillRect/>
          </a:stretch>
        </p:blipFill>
        <p:spPr>
          <a:xfrm>
            <a:off x="-2388808" y="1022814"/>
            <a:ext cx="2298391" cy="749873"/>
          </a:xfrm>
          <a:prstGeom prst="rect">
            <a:avLst/>
          </a:prstGeom>
        </p:spPr>
      </p:pic>
      <p:pic>
        <p:nvPicPr>
          <p:cNvPr id="8" name="Picture 7">
            <a:extLst>
              <a:ext uri="{FF2B5EF4-FFF2-40B4-BE49-F238E27FC236}">
                <a16:creationId xmlns:a16="http://schemas.microsoft.com/office/drawing/2014/main" id="{D1D38C47-B093-9411-A890-4D54F02B2265}"/>
              </a:ext>
            </a:extLst>
          </p:cNvPr>
          <p:cNvPicPr>
            <a:picLocks noChangeAspect="1"/>
          </p:cNvPicPr>
          <p:nvPr userDrawn="1"/>
        </p:nvPicPr>
        <p:blipFill>
          <a:blip r:embed="rId4"/>
          <a:srcRect l="28604" t="12094" r="63844" b="83925"/>
          <a:stretch/>
        </p:blipFill>
        <p:spPr>
          <a:xfrm>
            <a:off x="-1190958" y="1970746"/>
            <a:ext cx="1100541" cy="326367"/>
          </a:xfrm>
          <a:prstGeom prst="rect">
            <a:avLst/>
          </a:prstGeom>
        </p:spPr>
      </p:pic>
      <p:sp>
        <p:nvSpPr>
          <p:cNvPr id="10" name="Oval 9">
            <a:extLst>
              <a:ext uri="{FF2B5EF4-FFF2-40B4-BE49-F238E27FC236}">
                <a16:creationId xmlns:a16="http://schemas.microsoft.com/office/drawing/2014/main" id="{C6133DE3-0E35-45C4-08F2-BC239DDA02CE}"/>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1" name="Straight Arrow Connector 10">
            <a:extLst>
              <a:ext uri="{FF2B5EF4-FFF2-40B4-BE49-F238E27FC236}">
                <a16:creationId xmlns:a16="http://schemas.microsoft.com/office/drawing/2014/main" id="{700C3BFD-23C8-E17C-00D0-1BFE71957BF4}"/>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FA2E2A4-78D4-EE66-00B0-F44D24BDD468}"/>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3" name="Rectangle 12">
            <a:extLst>
              <a:ext uri="{FF2B5EF4-FFF2-40B4-BE49-F238E27FC236}">
                <a16:creationId xmlns:a16="http://schemas.microsoft.com/office/drawing/2014/main" id="{0C5DD277-E3CB-D01C-4C68-B040C3ECA370}"/>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 name="TextBox 13">
            <a:extLst>
              <a:ext uri="{FF2B5EF4-FFF2-40B4-BE49-F238E27FC236}">
                <a16:creationId xmlns:a16="http://schemas.microsoft.com/office/drawing/2014/main" id="{960906F0-F970-F5E8-4ECD-791A81EA31FF}"/>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Tree>
    <p:extLst>
      <p:ext uri="{BB962C8B-B14F-4D97-AF65-F5344CB8AC3E}">
        <p14:creationId xmlns:p14="http://schemas.microsoft.com/office/powerpoint/2010/main" val="29848025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 Title and Content 2 text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2CCB6-EDDE-7199-0BF8-F2D53B27C719}"/>
              </a:ext>
            </a:extLst>
          </p:cNvPr>
          <p:cNvSpPr>
            <a:spLocks noGrp="1"/>
          </p:cNvSpPr>
          <p:nvPr>
            <p:ph type="title"/>
          </p:nvPr>
        </p:nvSpPr>
        <p:spPr/>
        <p:txBody>
          <a:bodyPr/>
          <a:lstStyle/>
          <a:p>
            <a:r>
              <a:rPr lang="nl-NL"/>
              <a:t>Klik om stijl te bewerken</a:t>
            </a:r>
            <a:endParaRPr lang="nl-BE"/>
          </a:p>
        </p:txBody>
      </p:sp>
      <p:sp>
        <p:nvSpPr>
          <p:cNvPr id="3" name="Content Placeholder 2">
            <a:extLst>
              <a:ext uri="{FF2B5EF4-FFF2-40B4-BE49-F238E27FC236}">
                <a16:creationId xmlns:a16="http://schemas.microsoft.com/office/drawing/2014/main" id="{398ED132-AB09-885A-DA2B-034F21E23DDE}"/>
              </a:ext>
            </a:extLst>
          </p:cNvPr>
          <p:cNvSpPr>
            <a:spLocks noGrp="1"/>
          </p:cNvSpPr>
          <p:nvPr>
            <p:ph sz="half" idx="1"/>
          </p:nvPr>
        </p:nvSpPr>
        <p:spPr>
          <a:xfrm>
            <a:off x="838200" y="1776700"/>
            <a:ext cx="5040000" cy="4351338"/>
          </a:xfrm>
          <a:prstGeom prst="rect">
            <a:avLst/>
          </a:prstGeom>
        </p:spPr>
        <p:txBody>
          <a:bodyPr/>
          <a:lstStyle>
            <a:lvl1pPr>
              <a:lnSpc>
                <a:spcPct val="100000"/>
              </a:lnSpc>
              <a:defRPr/>
            </a:lvl1pPr>
            <a:lvl2pPr>
              <a:lnSpc>
                <a:spcPct val="100000"/>
              </a:lnSpc>
              <a:spcBef>
                <a:spcPts val="1200"/>
              </a:spcBef>
              <a:defRPr/>
            </a:lvl2pPr>
            <a:lvl3pPr marL="539750" indent="-228600">
              <a:lnSpc>
                <a:spcPct val="100000"/>
              </a:lnSpc>
              <a:defRPr/>
            </a:lvl3pPr>
          </a:lstStyle>
          <a:p>
            <a:pPr lvl="0"/>
            <a:r>
              <a:rPr lang="nl-NL"/>
              <a:t>Klikken om de tekststijl van het model te bewerken</a:t>
            </a:r>
          </a:p>
          <a:p>
            <a:pPr lvl="1"/>
            <a:r>
              <a:rPr lang="nl-NL"/>
              <a:t>Tweede niveau</a:t>
            </a:r>
          </a:p>
          <a:p>
            <a:pPr lvl="2"/>
            <a:r>
              <a:rPr lang="nl-NL"/>
              <a:t>Derde niveau</a:t>
            </a:r>
          </a:p>
        </p:txBody>
      </p:sp>
      <p:sp>
        <p:nvSpPr>
          <p:cNvPr id="4" name="Content Placeholder 3">
            <a:extLst>
              <a:ext uri="{FF2B5EF4-FFF2-40B4-BE49-F238E27FC236}">
                <a16:creationId xmlns:a16="http://schemas.microsoft.com/office/drawing/2014/main" id="{859BD276-9770-2EB6-9C67-B2F556103C96}"/>
              </a:ext>
            </a:extLst>
          </p:cNvPr>
          <p:cNvSpPr>
            <a:spLocks noGrp="1"/>
          </p:cNvSpPr>
          <p:nvPr>
            <p:ph sz="half" idx="2"/>
          </p:nvPr>
        </p:nvSpPr>
        <p:spPr>
          <a:xfrm>
            <a:off x="6312213" y="1776700"/>
            <a:ext cx="5040000" cy="4351338"/>
          </a:xfrm>
          <a:prstGeom prst="rect">
            <a:avLst/>
          </a:prstGeom>
        </p:spPr>
        <p:txBody>
          <a:bodyPr/>
          <a:lstStyle>
            <a:lvl1pPr>
              <a:lnSpc>
                <a:spcPct val="100000"/>
              </a:lnSpc>
              <a:defRPr/>
            </a:lvl1pPr>
            <a:lvl2pPr>
              <a:lnSpc>
                <a:spcPct val="100000"/>
              </a:lnSpc>
              <a:spcBef>
                <a:spcPts val="1200"/>
              </a:spcBef>
              <a:defRPr/>
            </a:lvl2pPr>
            <a:lvl3pPr marL="539750" indent="-228600">
              <a:lnSpc>
                <a:spcPct val="100000"/>
              </a:lnSpc>
              <a:defRPr/>
            </a:lvl3pPr>
          </a:lstStyle>
          <a:p>
            <a:pPr lvl="0"/>
            <a:r>
              <a:rPr lang="nl-NL"/>
              <a:t>Klikken om de tekststijl van het model te bewerken</a:t>
            </a:r>
          </a:p>
          <a:p>
            <a:pPr lvl="1"/>
            <a:r>
              <a:rPr lang="nl-NL"/>
              <a:t>Tweede niveau</a:t>
            </a:r>
          </a:p>
          <a:p>
            <a:pPr lvl="2"/>
            <a:r>
              <a:rPr lang="nl-NL"/>
              <a:t>Derde niveau</a:t>
            </a:r>
          </a:p>
        </p:txBody>
      </p:sp>
      <p:sp>
        <p:nvSpPr>
          <p:cNvPr id="5" name="Date Placeholder 4">
            <a:extLst>
              <a:ext uri="{FF2B5EF4-FFF2-40B4-BE49-F238E27FC236}">
                <a16:creationId xmlns:a16="http://schemas.microsoft.com/office/drawing/2014/main" id="{EB8BCE53-E5F6-F528-A145-D23ECFD2C273}"/>
              </a:ext>
            </a:extLst>
          </p:cNvPr>
          <p:cNvSpPr>
            <a:spLocks noGrp="1"/>
          </p:cNvSpPr>
          <p:nvPr>
            <p:ph type="dt" sz="half" idx="10"/>
          </p:nvPr>
        </p:nvSpPr>
        <p:spPr/>
        <p:txBody>
          <a:bodyPr/>
          <a:lstStyle/>
          <a:p>
            <a:fld id="{39904B35-B19D-47D4-8082-D3B284B9D420}" type="datetime1">
              <a:rPr lang="nl-BE" smtClean="0"/>
              <a:t>7/04/2025</a:t>
            </a:fld>
            <a:endParaRPr lang="nl-BE"/>
          </a:p>
        </p:txBody>
      </p:sp>
      <p:sp>
        <p:nvSpPr>
          <p:cNvPr id="6" name="Footer Placeholder 5">
            <a:extLst>
              <a:ext uri="{FF2B5EF4-FFF2-40B4-BE49-F238E27FC236}">
                <a16:creationId xmlns:a16="http://schemas.microsoft.com/office/drawing/2014/main" id="{E1905EB1-7967-DD83-DABF-EC3691943C59}"/>
              </a:ext>
            </a:extLst>
          </p:cNvPr>
          <p:cNvSpPr>
            <a:spLocks noGrp="1"/>
          </p:cNvSpPr>
          <p:nvPr>
            <p:ph type="ftr" sz="quarter" idx="11"/>
          </p:nvPr>
        </p:nvSpPr>
        <p:spPr/>
        <p:txBody>
          <a:bodyPr/>
          <a:lstStyle/>
          <a:p>
            <a:r>
              <a:rPr lang="nl-BE"/>
              <a:t>MFO TNF-remmers</a:t>
            </a:r>
          </a:p>
        </p:txBody>
      </p:sp>
      <p:sp>
        <p:nvSpPr>
          <p:cNvPr id="7" name="Slide Number Placeholder 6">
            <a:extLst>
              <a:ext uri="{FF2B5EF4-FFF2-40B4-BE49-F238E27FC236}">
                <a16:creationId xmlns:a16="http://schemas.microsoft.com/office/drawing/2014/main" id="{0FC0FB1D-05DA-910C-F981-C99CD52D8AD7}"/>
              </a:ext>
            </a:extLst>
          </p:cNvPr>
          <p:cNvSpPr>
            <a:spLocks noGrp="1"/>
          </p:cNvSpPr>
          <p:nvPr>
            <p:ph type="sldNum" sz="quarter" idx="12"/>
          </p:nvPr>
        </p:nvSpPr>
        <p:spPr/>
        <p:txBody>
          <a:bodyPr/>
          <a:lstStyle/>
          <a:p>
            <a:fld id="{6F59F840-A25C-47C2-9D32-7D79F8CD7447}" type="slidenum">
              <a:rPr lang="nl-BE" smtClean="0"/>
              <a:t>‹nr.›</a:t>
            </a:fld>
            <a:endParaRPr lang="nl-BE"/>
          </a:p>
        </p:txBody>
      </p:sp>
      <p:sp>
        <p:nvSpPr>
          <p:cNvPr id="9" name="Text Placeholder 4">
            <a:extLst>
              <a:ext uri="{FF2B5EF4-FFF2-40B4-BE49-F238E27FC236}">
                <a16:creationId xmlns:a16="http://schemas.microsoft.com/office/drawing/2014/main" id="{2D8F4711-3002-157B-9A22-AFDB362A2288}"/>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cxnSp>
        <p:nvCxnSpPr>
          <p:cNvPr id="10" name="Straight Connector 9">
            <a:extLst>
              <a:ext uri="{FF2B5EF4-FFF2-40B4-BE49-F238E27FC236}">
                <a16:creationId xmlns:a16="http://schemas.microsoft.com/office/drawing/2014/main" id="{3994F673-57FB-8BCB-6481-2BB00076BFB4}"/>
              </a:ext>
            </a:extLst>
          </p:cNvPr>
          <p:cNvCxnSpPr>
            <a:cxnSpLocks/>
          </p:cNvCxnSpPr>
          <p:nvPr userDrawn="1"/>
        </p:nvCxnSpPr>
        <p:spPr>
          <a:xfrm>
            <a:off x="6096000" y="1776700"/>
            <a:ext cx="0" cy="4244688"/>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3BBC25F9-D528-ECFE-2C73-916A87A920C3}"/>
              </a:ext>
            </a:extLst>
          </p:cNvPr>
          <p:cNvPicPr>
            <a:picLocks noChangeAspect="1"/>
          </p:cNvPicPr>
          <p:nvPr userDrawn="1"/>
        </p:nvPicPr>
        <p:blipFill>
          <a:blip r:embed="rId2"/>
          <a:stretch>
            <a:fillRect/>
          </a:stretch>
        </p:blipFill>
        <p:spPr>
          <a:xfrm>
            <a:off x="-3766624" y="149299"/>
            <a:ext cx="3676207" cy="865707"/>
          </a:xfrm>
          <a:prstGeom prst="rect">
            <a:avLst/>
          </a:prstGeom>
        </p:spPr>
      </p:pic>
      <p:pic>
        <p:nvPicPr>
          <p:cNvPr id="11" name="Picture 10">
            <a:extLst>
              <a:ext uri="{FF2B5EF4-FFF2-40B4-BE49-F238E27FC236}">
                <a16:creationId xmlns:a16="http://schemas.microsoft.com/office/drawing/2014/main" id="{193905B2-145F-C267-32B2-993F7612DCD3}"/>
              </a:ext>
            </a:extLst>
          </p:cNvPr>
          <p:cNvPicPr>
            <a:picLocks noChangeAspect="1"/>
          </p:cNvPicPr>
          <p:nvPr userDrawn="1"/>
        </p:nvPicPr>
        <p:blipFill>
          <a:blip r:embed="rId3"/>
          <a:stretch>
            <a:fillRect/>
          </a:stretch>
        </p:blipFill>
        <p:spPr>
          <a:xfrm>
            <a:off x="-2388808" y="1022814"/>
            <a:ext cx="2298391" cy="749873"/>
          </a:xfrm>
          <a:prstGeom prst="rect">
            <a:avLst/>
          </a:prstGeom>
        </p:spPr>
      </p:pic>
      <p:pic>
        <p:nvPicPr>
          <p:cNvPr id="12" name="Picture 11">
            <a:extLst>
              <a:ext uri="{FF2B5EF4-FFF2-40B4-BE49-F238E27FC236}">
                <a16:creationId xmlns:a16="http://schemas.microsoft.com/office/drawing/2014/main" id="{3EFB213E-F762-8821-E821-D7F3EC7DF780}"/>
              </a:ext>
            </a:extLst>
          </p:cNvPr>
          <p:cNvPicPr>
            <a:picLocks noChangeAspect="1"/>
          </p:cNvPicPr>
          <p:nvPr userDrawn="1"/>
        </p:nvPicPr>
        <p:blipFill>
          <a:blip r:embed="rId4"/>
          <a:srcRect l="28604" t="12094" r="63844" b="83925"/>
          <a:stretch/>
        </p:blipFill>
        <p:spPr>
          <a:xfrm>
            <a:off x="-1190958" y="1970746"/>
            <a:ext cx="1100541" cy="326367"/>
          </a:xfrm>
          <a:prstGeom prst="rect">
            <a:avLst/>
          </a:prstGeom>
        </p:spPr>
      </p:pic>
      <p:sp>
        <p:nvSpPr>
          <p:cNvPr id="13" name="Oval 12">
            <a:extLst>
              <a:ext uri="{FF2B5EF4-FFF2-40B4-BE49-F238E27FC236}">
                <a16:creationId xmlns:a16="http://schemas.microsoft.com/office/drawing/2014/main" id="{2897046A-70CB-01E6-EB73-DF1D8BC4C380}"/>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4" name="Straight Arrow Connector 13">
            <a:extLst>
              <a:ext uri="{FF2B5EF4-FFF2-40B4-BE49-F238E27FC236}">
                <a16:creationId xmlns:a16="http://schemas.microsoft.com/office/drawing/2014/main" id="{63EAD8EA-DC44-6699-1120-28AF090D99A1}"/>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259C2C5-6DB9-57ED-22E4-47AD23589A32}"/>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6" name="Rectangle 15">
            <a:extLst>
              <a:ext uri="{FF2B5EF4-FFF2-40B4-BE49-F238E27FC236}">
                <a16:creationId xmlns:a16="http://schemas.microsoft.com/office/drawing/2014/main" id="{EB365513-5921-D971-532E-FD50507FAB1A}"/>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TextBox 16">
            <a:extLst>
              <a:ext uri="{FF2B5EF4-FFF2-40B4-BE49-F238E27FC236}">
                <a16:creationId xmlns:a16="http://schemas.microsoft.com/office/drawing/2014/main" id="{3949CD21-3B2A-C8AE-31AD-39ECF4DC0403}"/>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Tree>
    <p:extLst>
      <p:ext uri="{BB962C8B-B14F-4D97-AF65-F5344CB8AC3E}">
        <p14:creationId xmlns:p14="http://schemas.microsoft.com/office/powerpoint/2010/main" val="4290366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7. Title and Subtitle and free spac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BAB7E-7A74-2E3E-F031-3190CC5EB178}"/>
              </a:ext>
            </a:extLst>
          </p:cNvPr>
          <p:cNvSpPr>
            <a:spLocks noGrp="1"/>
          </p:cNvSpPr>
          <p:nvPr>
            <p:ph type="title"/>
          </p:nvPr>
        </p:nvSpPr>
        <p:spPr/>
        <p:txBody>
          <a:bodyPr/>
          <a:lstStyle>
            <a:lvl1pPr>
              <a:defRPr>
                <a:solidFill>
                  <a:schemeClr val="tx2"/>
                </a:solidFill>
              </a:defRPr>
            </a:lvl1pPr>
          </a:lstStyle>
          <a:p>
            <a:r>
              <a:rPr lang="nl-NL"/>
              <a:t>Klik om stijl te bewerken</a:t>
            </a:r>
            <a:endParaRPr lang="nl-BE"/>
          </a:p>
        </p:txBody>
      </p:sp>
      <p:sp>
        <p:nvSpPr>
          <p:cNvPr id="9" name="Text Placeholder 8">
            <a:extLst>
              <a:ext uri="{FF2B5EF4-FFF2-40B4-BE49-F238E27FC236}">
                <a16:creationId xmlns:a16="http://schemas.microsoft.com/office/drawing/2014/main" id="{85B5FC74-C78E-B995-ABBE-F241EFD32562}"/>
              </a:ext>
            </a:extLst>
          </p:cNvPr>
          <p:cNvSpPr>
            <a:spLocks noGrp="1"/>
          </p:cNvSpPr>
          <p:nvPr>
            <p:ph type="body" sz="quarter" idx="15" hasCustomPrompt="1"/>
          </p:nvPr>
        </p:nvSpPr>
        <p:spPr>
          <a:xfrm>
            <a:off x="839788" y="1449388"/>
            <a:ext cx="10514012" cy="323850"/>
          </a:xfrm>
          <a:prstGeom prst="rect">
            <a:avLst/>
          </a:prstGeom>
        </p:spPr>
        <p:txBody>
          <a:bodyPr lIns="0" tIns="0" rIns="0" bIns="0"/>
          <a:lstStyle>
            <a:lvl1pPr algn="ctr">
              <a:lnSpc>
                <a:spcPct val="100000"/>
              </a:lnSpc>
              <a:defRPr sz="2000">
                <a:solidFill>
                  <a:schemeClr val="accent1"/>
                </a:solidFill>
              </a:defRPr>
            </a:lvl1pPr>
            <a:lvl2pPr algn="ctr">
              <a:lnSpc>
                <a:spcPct val="100000"/>
              </a:lnSpc>
              <a:defRPr/>
            </a:lvl2pPr>
            <a:lvl3pPr algn="ctr">
              <a:lnSpc>
                <a:spcPct val="100000"/>
              </a:lnSpc>
              <a:defRPr/>
            </a:lvl3pPr>
            <a:lvl4pPr algn="ctr">
              <a:lnSpc>
                <a:spcPct val="100000"/>
              </a:lnSpc>
              <a:defRPr/>
            </a:lvl4pPr>
            <a:lvl5pPr algn="ctr">
              <a:lnSpc>
                <a:spcPct val="100000"/>
              </a:lnSpc>
              <a:defRPr/>
            </a:lvl5pPr>
          </a:lstStyle>
          <a:p>
            <a:pPr lvl="0"/>
            <a:r>
              <a:rPr lang="en-US"/>
              <a:t>Click to edit subtitle</a:t>
            </a:r>
            <a:endParaRPr lang="nl-BE"/>
          </a:p>
        </p:txBody>
      </p:sp>
      <p:sp>
        <p:nvSpPr>
          <p:cNvPr id="12" name="Text Placeholder 4">
            <a:extLst>
              <a:ext uri="{FF2B5EF4-FFF2-40B4-BE49-F238E27FC236}">
                <a16:creationId xmlns:a16="http://schemas.microsoft.com/office/drawing/2014/main" id="{AF74E88E-7908-1786-35A7-6A27C4822B73}"/>
              </a:ext>
            </a:extLst>
          </p:cNvPr>
          <p:cNvSpPr>
            <a:spLocks noGrp="1"/>
          </p:cNvSpPr>
          <p:nvPr>
            <p:ph type="body" sz="quarter" idx="19"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7" name="Date Placeholder 6">
            <a:extLst>
              <a:ext uri="{FF2B5EF4-FFF2-40B4-BE49-F238E27FC236}">
                <a16:creationId xmlns:a16="http://schemas.microsoft.com/office/drawing/2014/main" id="{0D5850C9-BD5F-4754-AB23-8E7FEB0C8C2D}"/>
              </a:ext>
            </a:extLst>
          </p:cNvPr>
          <p:cNvSpPr>
            <a:spLocks noGrp="1"/>
          </p:cNvSpPr>
          <p:nvPr>
            <p:ph type="dt" sz="half" idx="20"/>
          </p:nvPr>
        </p:nvSpPr>
        <p:spPr/>
        <p:txBody>
          <a:bodyPr/>
          <a:lstStyle/>
          <a:p>
            <a:fld id="{606DEEC2-69BF-402E-B1EB-F05E08504856}" type="datetime1">
              <a:rPr lang="nl-BE" smtClean="0"/>
              <a:pPr/>
              <a:t>7/04/2025</a:t>
            </a:fld>
            <a:endParaRPr lang="nl-BE"/>
          </a:p>
        </p:txBody>
      </p:sp>
      <p:sp>
        <p:nvSpPr>
          <p:cNvPr id="14" name="Slide Number Placeholder 13">
            <a:extLst>
              <a:ext uri="{FF2B5EF4-FFF2-40B4-BE49-F238E27FC236}">
                <a16:creationId xmlns:a16="http://schemas.microsoft.com/office/drawing/2014/main" id="{35FD004D-8870-7BB1-A559-968BED26055D}"/>
              </a:ext>
            </a:extLst>
          </p:cNvPr>
          <p:cNvSpPr>
            <a:spLocks noGrp="1"/>
          </p:cNvSpPr>
          <p:nvPr>
            <p:ph type="sldNum" sz="quarter" idx="22"/>
          </p:nvPr>
        </p:nvSpPr>
        <p:spPr/>
        <p:txBody>
          <a:bodyPr/>
          <a:lstStyle/>
          <a:p>
            <a:fld id="{6F59F840-A25C-47C2-9D32-7D79F8CD7447}" type="slidenum">
              <a:rPr lang="nl-BE" smtClean="0"/>
              <a:pPr/>
              <a:t>‹nr.›</a:t>
            </a:fld>
            <a:endParaRPr lang="nl-BE"/>
          </a:p>
        </p:txBody>
      </p:sp>
    </p:spTree>
    <p:extLst>
      <p:ext uri="{BB962C8B-B14F-4D97-AF65-F5344CB8AC3E}">
        <p14:creationId xmlns:p14="http://schemas.microsoft.com/office/powerpoint/2010/main" val="31252462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 Title and free spac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BAB7E-7A74-2E3E-F031-3190CC5EB178}"/>
              </a:ext>
            </a:extLst>
          </p:cNvPr>
          <p:cNvSpPr>
            <a:spLocks noGrp="1"/>
          </p:cNvSpPr>
          <p:nvPr>
            <p:ph type="title"/>
          </p:nvPr>
        </p:nvSpPr>
        <p:spPr/>
        <p:txBody>
          <a:bodyPr/>
          <a:lstStyle>
            <a:lvl1pPr>
              <a:defRPr>
                <a:solidFill>
                  <a:schemeClr val="tx2"/>
                </a:solidFill>
              </a:defRPr>
            </a:lvl1pPr>
          </a:lstStyle>
          <a:p>
            <a:r>
              <a:rPr lang="nl-NL"/>
              <a:t>Klik om stijl te bewerken</a:t>
            </a:r>
            <a:endParaRPr lang="nl-BE"/>
          </a:p>
        </p:txBody>
      </p:sp>
      <p:sp>
        <p:nvSpPr>
          <p:cNvPr id="8" name="Date Placeholder 7">
            <a:extLst>
              <a:ext uri="{FF2B5EF4-FFF2-40B4-BE49-F238E27FC236}">
                <a16:creationId xmlns:a16="http://schemas.microsoft.com/office/drawing/2014/main" id="{A9AE7161-623D-1695-C033-19423DEF7DA3}"/>
              </a:ext>
            </a:extLst>
          </p:cNvPr>
          <p:cNvSpPr>
            <a:spLocks noGrp="1"/>
          </p:cNvSpPr>
          <p:nvPr>
            <p:ph type="dt" sz="half" idx="16"/>
          </p:nvPr>
        </p:nvSpPr>
        <p:spPr/>
        <p:txBody>
          <a:bodyPr/>
          <a:lstStyle/>
          <a:p>
            <a:fld id="{606DEEC2-69BF-402E-B1EB-F05E08504856}" type="datetime1">
              <a:rPr lang="nl-BE" smtClean="0"/>
              <a:pPr/>
              <a:t>7/04/2025</a:t>
            </a:fld>
            <a:endParaRPr lang="nl-BE"/>
          </a:p>
        </p:txBody>
      </p:sp>
      <p:sp>
        <p:nvSpPr>
          <p:cNvPr id="11" name="Slide Number Placeholder 10">
            <a:extLst>
              <a:ext uri="{FF2B5EF4-FFF2-40B4-BE49-F238E27FC236}">
                <a16:creationId xmlns:a16="http://schemas.microsoft.com/office/drawing/2014/main" id="{0BA73CB6-E0DD-EDFF-9640-4EAD07F2670D}"/>
              </a:ext>
            </a:extLst>
          </p:cNvPr>
          <p:cNvSpPr>
            <a:spLocks noGrp="1"/>
          </p:cNvSpPr>
          <p:nvPr>
            <p:ph type="sldNum" sz="quarter" idx="18"/>
          </p:nvPr>
        </p:nvSpPr>
        <p:spPr/>
        <p:txBody>
          <a:bodyPr/>
          <a:lstStyle/>
          <a:p>
            <a:fld id="{6F59F840-A25C-47C2-9D32-7D79F8CD7447}" type="slidenum">
              <a:rPr lang="nl-BE" smtClean="0"/>
              <a:pPr/>
              <a:t>‹nr.›</a:t>
            </a:fld>
            <a:endParaRPr lang="nl-BE"/>
          </a:p>
        </p:txBody>
      </p:sp>
      <p:sp>
        <p:nvSpPr>
          <p:cNvPr id="12" name="Text Placeholder 4">
            <a:extLst>
              <a:ext uri="{FF2B5EF4-FFF2-40B4-BE49-F238E27FC236}">
                <a16:creationId xmlns:a16="http://schemas.microsoft.com/office/drawing/2014/main" id="{AF74E88E-7908-1786-35A7-6A27C4822B73}"/>
              </a:ext>
            </a:extLst>
          </p:cNvPr>
          <p:cNvSpPr>
            <a:spLocks noGrp="1"/>
          </p:cNvSpPr>
          <p:nvPr>
            <p:ph type="body" sz="quarter" idx="19"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Tree>
    <p:extLst>
      <p:ext uri="{BB962C8B-B14F-4D97-AF65-F5344CB8AC3E}">
        <p14:creationId xmlns:p14="http://schemas.microsoft.com/office/powerpoint/2010/main" val="38984913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 Title and Content arrow">
    <p:spTree>
      <p:nvGrpSpPr>
        <p:cNvPr id="1" name=""/>
        <p:cNvGrpSpPr/>
        <p:nvPr/>
      </p:nvGrpSpPr>
      <p:grpSpPr>
        <a:xfrm>
          <a:off x="0" y="0"/>
          <a:ext cx="0" cy="0"/>
          <a:chOff x="0" y="0"/>
          <a:chExt cx="0" cy="0"/>
        </a:xfrm>
      </p:grpSpPr>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839788" y="1380068"/>
            <a:ext cx="4680000" cy="4097866"/>
          </a:xfrm>
          <a:prstGeom prst="rect">
            <a:avLst/>
          </a:prstGeom>
        </p:spPr>
        <p:txBody>
          <a:bodyPr lIns="0" rIns="0" anchor="ctr"/>
          <a:lstStyle>
            <a:lvl1pPr>
              <a:lnSpc>
                <a:spcPct val="100000"/>
              </a:lnSpc>
              <a:spcBef>
                <a:spcPts val="0"/>
              </a:spcBef>
              <a:defRPr sz="3200" b="1">
                <a:ln w="6350">
                  <a:noFill/>
                </a:ln>
                <a:solidFill>
                  <a:schemeClr val="tx2"/>
                </a:solidFill>
                <a:latin typeface="Segoe UI" panose="020B0502040204020203" pitchFamily="34" charset="0"/>
                <a:cs typeface="Segoe UI" panose="020B0502040204020203" pitchFamily="34" charset="0"/>
              </a:defRPr>
            </a:lvl1pPr>
            <a:lvl2pPr marL="0" indent="0">
              <a:lnSpc>
                <a:spcPct val="100000"/>
              </a:lnSpc>
              <a:spcBef>
                <a:spcPts val="0"/>
              </a:spcBef>
              <a:buNone/>
              <a:defRPr sz="3200" b="1">
                <a:solidFill>
                  <a:schemeClr val="accent1"/>
                </a:solidFill>
                <a:latin typeface="Segoe UI" panose="020B0502040204020203" pitchFamily="34" charset="0"/>
                <a:cs typeface="Segoe UI" panose="020B0502040204020203" pitchFamily="34" charset="0"/>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p:txBody>
          <a:bodyPr/>
          <a:lstStyle/>
          <a:p>
            <a:fld id="{46E3C50D-8740-4A13-90F8-E8BF534A7800}"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9" name="Text Placeholder 4">
            <a:extLst>
              <a:ext uri="{FF2B5EF4-FFF2-40B4-BE49-F238E27FC236}">
                <a16:creationId xmlns:a16="http://schemas.microsoft.com/office/drawing/2014/main" id="{FF89FECF-8EB2-9795-8AE6-E239600D4B21}"/>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11" name="Text Placeholder 28">
            <a:extLst>
              <a:ext uri="{FF2B5EF4-FFF2-40B4-BE49-F238E27FC236}">
                <a16:creationId xmlns:a16="http://schemas.microsoft.com/office/drawing/2014/main" id="{1D16D52D-6E8A-E559-76B6-AE80EBF6971D}"/>
              </a:ext>
            </a:extLst>
          </p:cNvPr>
          <p:cNvSpPr>
            <a:spLocks noGrp="1"/>
          </p:cNvSpPr>
          <p:nvPr>
            <p:ph type="body" sz="quarter" idx="22"/>
          </p:nvPr>
        </p:nvSpPr>
        <p:spPr>
          <a:xfrm>
            <a:off x="4549200"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pic>
        <p:nvPicPr>
          <p:cNvPr id="3" name="Picture 2">
            <a:extLst>
              <a:ext uri="{FF2B5EF4-FFF2-40B4-BE49-F238E27FC236}">
                <a16:creationId xmlns:a16="http://schemas.microsoft.com/office/drawing/2014/main" id="{8A47BF39-722A-E3C6-3905-FE7F3E47331B}"/>
              </a:ext>
            </a:extLst>
          </p:cNvPr>
          <p:cNvPicPr>
            <a:picLocks noChangeAspect="1"/>
          </p:cNvPicPr>
          <p:nvPr userDrawn="1"/>
        </p:nvPicPr>
        <p:blipFill>
          <a:blip r:embed="rId4"/>
          <a:stretch>
            <a:fillRect/>
          </a:stretch>
        </p:blipFill>
        <p:spPr>
          <a:xfrm>
            <a:off x="-3766624" y="149299"/>
            <a:ext cx="3676207" cy="865707"/>
          </a:xfrm>
          <a:prstGeom prst="rect">
            <a:avLst/>
          </a:prstGeom>
        </p:spPr>
      </p:pic>
      <p:pic>
        <p:nvPicPr>
          <p:cNvPr id="4" name="Picture 3">
            <a:extLst>
              <a:ext uri="{FF2B5EF4-FFF2-40B4-BE49-F238E27FC236}">
                <a16:creationId xmlns:a16="http://schemas.microsoft.com/office/drawing/2014/main" id="{6B42D41E-9F68-ACC2-0706-8BEDFC7399C6}"/>
              </a:ext>
            </a:extLst>
          </p:cNvPr>
          <p:cNvPicPr>
            <a:picLocks noChangeAspect="1"/>
          </p:cNvPicPr>
          <p:nvPr userDrawn="1"/>
        </p:nvPicPr>
        <p:blipFill>
          <a:blip r:embed="rId5"/>
          <a:stretch>
            <a:fillRect/>
          </a:stretch>
        </p:blipFill>
        <p:spPr>
          <a:xfrm>
            <a:off x="-2388808" y="1022814"/>
            <a:ext cx="2298391" cy="749873"/>
          </a:xfrm>
          <a:prstGeom prst="rect">
            <a:avLst/>
          </a:prstGeom>
        </p:spPr>
      </p:pic>
      <p:pic>
        <p:nvPicPr>
          <p:cNvPr id="5" name="Picture 4">
            <a:extLst>
              <a:ext uri="{FF2B5EF4-FFF2-40B4-BE49-F238E27FC236}">
                <a16:creationId xmlns:a16="http://schemas.microsoft.com/office/drawing/2014/main" id="{AF8CF4E1-2312-2557-94D4-67B722531804}"/>
              </a:ext>
            </a:extLst>
          </p:cNvPr>
          <p:cNvPicPr>
            <a:picLocks noChangeAspect="1"/>
          </p:cNvPicPr>
          <p:nvPr userDrawn="1"/>
        </p:nvPicPr>
        <p:blipFill>
          <a:blip r:embed="rId6"/>
          <a:srcRect l="28604" t="12094" r="63844" b="83925"/>
          <a:stretch/>
        </p:blipFill>
        <p:spPr>
          <a:xfrm>
            <a:off x="-1190958" y="1970746"/>
            <a:ext cx="1100541" cy="326367"/>
          </a:xfrm>
          <a:prstGeom prst="rect">
            <a:avLst/>
          </a:prstGeom>
        </p:spPr>
      </p:pic>
      <p:sp>
        <p:nvSpPr>
          <p:cNvPr id="6" name="Oval 5">
            <a:extLst>
              <a:ext uri="{FF2B5EF4-FFF2-40B4-BE49-F238E27FC236}">
                <a16:creationId xmlns:a16="http://schemas.microsoft.com/office/drawing/2014/main" id="{FEA5B9AD-45D7-A7A8-7724-E6D757A5DB0B}"/>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8" name="Straight Arrow Connector 7">
            <a:extLst>
              <a:ext uri="{FF2B5EF4-FFF2-40B4-BE49-F238E27FC236}">
                <a16:creationId xmlns:a16="http://schemas.microsoft.com/office/drawing/2014/main" id="{13DA1EA0-E48D-F078-CAE1-C10FB3C06979}"/>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EBD4526-B656-9FEE-7D2E-E4E1A67D0963}"/>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2" name="Rectangle 11">
            <a:extLst>
              <a:ext uri="{FF2B5EF4-FFF2-40B4-BE49-F238E27FC236}">
                <a16:creationId xmlns:a16="http://schemas.microsoft.com/office/drawing/2014/main" id="{D5F54D4D-770E-0729-41E3-6176DA18F37D}"/>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TextBox 12">
            <a:extLst>
              <a:ext uri="{FF2B5EF4-FFF2-40B4-BE49-F238E27FC236}">
                <a16:creationId xmlns:a16="http://schemas.microsoft.com/office/drawing/2014/main" id="{4BA228B2-0918-CCCC-03B2-06F9DB7FC32B}"/>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Tree>
    <p:extLst>
      <p:ext uri="{BB962C8B-B14F-4D97-AF65-F5344CB8AC3E}">
        <p14:creationId xmlns:p14="http://schemas.microsoft.com/office/powerpoint/2010/main" val="2731231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 Presentatie Title Slide + extra info">
    <p:bg>
      <p:bgPr>
        <a:solidFill>
          <a:schemeClr val="bg1"/>
        </a:solidFill>
        <a:effectLst/>
      </p:bgPr>
    </p:bg>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27021CE6-4218-8367-2B8D-95956DF2FE6F}"/>
              </a:ext>
            </a:extLst>
          </p:cNvPr>
          <p:cNvSpPr>
            <a:spLocks noGrp="1"/>
          </p:cNvSpPr>
          <p:nvPr>
            <p:ph type="pic" sz="quarter" idx="17"/>
          </p:nvPr>
        </p:nvSpPr>
        <p:spPr>
          <a:xfrm>
            <a:off x="7442003" y="-4496653"/>
            <a:ext cx="9302402" cy="9302402"/>
          </a:xfrm>
          <a:custGeom>
            <a:avLst/>
            <a:gdLst>
              <a:gd name="connsiteX0" fmla="*/ 4565479 w 9130958"/>
              <a:gd name="connsiteY0" fmla="*/ 2806204 h 9132864"/>
              <a:gd name="connsiteX1" fmla="*/ 2805251 w 9130958"/>
              <a:gd name="connsiteY1" fmla="*/ 4566432 h 9132864"/>
              <a:gd name="connsiteX2" fmla="*/ 4565479 w 9130958"/>
              <a:gd name="connsiteY2" fmla="*/ 6326660 h 9132864"/>
              <a:gd name="connsiteX3" fmla="*/ 6325707 w 9130958"/>
              <a:gd name="connsiteY3" fmla="*/ 4566432 h 9132864"/>
              <a:gd name="connsiteX4" fmla="*/ 4565479 w 9130958"/>
              <a:gd name="connsiteY4" fmla="*/ 2806204 h 9132864"/>
              <a:gd name="connsiteX5" fmla="*/ 4565479 w 9130958"/>
              <a:gd name="connsiteY5" fmla="*/ 0 h 9132864"/>
              <a:gd name="connsiteX6" fmla="*/ 9130958 w 9130958"/>
              <a:gd name="connsiteY6" fmla="*/ 4566432 h 9132864"/>
              <a:gd name="connsiteX7" fmla="*/ 4565479 w 9130958"/>
              <a:gd name="connsiteY7" fmla="*/ 9132864 h 9132864"/>
              <a:gd name="connsiteX8" fmla="*/ 0 w 9130958"/>
              <a:gd name="connsiteY8" fmla="*/ 4566432 h 9132864"/>
              <a:gd name="connsiteX9" fmla="*/ 4565479 w 9130958"/>
              <a:gd name="connsiteY9" fmla="*/ 0 h 913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958" h="9132864">
                <a:moveTo>
                  <a:pt x="4565479" y="2806204"/>
                </a:moveTo>
                <a:cubicBezTo>
                  <a:pt x="3593332" y="2806204"/>
                  <a:pt x="2805251" y="3594285"/>
                  <a:pt x="2805251" y="4566432"/>
                </a:cubicBezTo>
                <a:cubicBezTo>
                  <a:pt x="2805251" y="5538579"/>
                  <a:pt x="3593332" y="6326660"/>
                  <a:pt x="4565479" y="6326660"/>
                </a:cubicBezTo>
                <a:cubicBezTo>
                  <a:pt x="5537626" y="6326660"/>
                  <a:pt x="6325707" y="5538579"/>
                  <a:pt x="6325707" y="4566432"/>
                </a:cubicBezTo>
                <a:cubicBezTo>
                  <a:pt x="6325707" y="3594285"/>
                  <a:pt x="5537626" y="2806204"/>
                  <a:pt x="4565479" y="2806204"/>
                </a:cubicBezTo>
                <a:close/>
                <a:moveTo>
                  <a:pt x="4565479" y="0"/>
                </a:moveTo>
                <a:cubicBezTo>
                  <a:pt x="7086923" y="0"/>
                  <a:pt x="9130958" y="2044461"/>
                  <a:pt x="9130958" y="4566432"/>
                </a:cubicBezTo>
                <a:cubicBezTo>
                  <a:pt x="9130958" y="7088403"/>
                  <a:pt x="7086923" y="9132864"/>
                  <a:pt x="4565479" y="9132864"/>
                </a:cubicBezTo>
                <a:cubicBezTo>
                  <a:pt x="2044035" y="9132864"/>
                  <a:pt x="0" y="7088403"/>
                  <a:pt x="0" y="4566432"/>
                </a:cubicBezTo>
                <a:cubicBezTo>
                  <a:pt x="0" y="2044461"/>
                  <a:pt x="2044035" y="0"/>
                  <a:pt x="4565479" y="0"/>
                </a:cubicBezTo>
                <a:close/>
              </a:path>
            </a:pathLst>
          </a:custGeom>
          <a:solidFill>
            <a:schemeClr val="bg1">
              <a:lumMod val="85000"/>
            </a:schemeClr>
          </a:solidFill>
          <a:ln w="63500">
            <a:noFill/>
          </a:ln>
        </p:spPr>
        <p:txBody>
          <a:bodyPr wrap="square" anchor="ctr">
            <a:noAutofit/>
          </a:bodyPr>
          <a:lstStyle>
            <a:lvl1pPr algn="ctr">
              <a:defRPr/>
            </a:lvl1pPr>
          </a:lstStyle>
          <a:p>
            <a:r>
              <a:rPr lang="nl-NL"/>
              <a:t>Klik op het pictogram als u een afbeelding wilt toevoegen</a:t>
            </a:r>
            <a:endParaRPr lang="nl-BE"/>
          </a:p>
        </p:txBody>
      </p:sp>
      <p:sp>
        <p:nvSpPr>
          <p:cNvPr id="3" name="Subtitle 2">
            <a:extLst>
              <a:ext uri="{FF2B5EF4-FFF2-40B4-BE49-F238E27FC236}">
                <a16:creationId xmlns:a16="http://schemas.microsoft.com/office/drawing/2014/main" id="{8BDE02E4-7CDC-93CB-C928-066DBCD14FA4}"/>
              </a:ext>
            </a:extLst>
          </p:cNvPr>
          <p:cNvSpPr>
            <a:spLocks noGrp="1"/>
          </p:cNvSpPr>
          <p:nvPr>
            <p:ph type="subTitle" idx="1" hasCustomPrompt="1"/>
          </p:nvPr>
        </p:nvSpPr>
        <p:spPr>
          <a:xfrm>
            <a:off x="841305" y="4804529"/>
            <a:ext cx="7785111" cy="1208163"/>
          </a:xfrm>
          <a:prstGeom prst="rect">
            <a:avLst/>
          </a:prstGeom>
        </p:spPr>
        <p:txBody>
          <a:bodyPr lIns="0">
            <a:noAutofit/>
          </a:bodyPr>
          <a:lstStyle>
            <a:lvl1pPr marL="0" indent="0" algn="l">
              <a:lnSpc>
                <a:spcPct val="100000"/>
              </a:lnSpc>
              <a:spcBef>
                <a:spcPts val="600"/>
              </a:spcBef>
              <a:buNone/>
              <a:tabLst>
                <a:tab pos="1879600" algn="l"/>
              </a:tabLst>
              <a:defRPr sz="1800">
                <a:solidFill>
                  <a:schemeClr val="tx2"/>
                </a:solidFill>
                <a:latin typeface="Segoe UI" panose="020B0502040204020203" pitchFamily="34" charset="0"/>
              </a:defRPr>
            </a:lvl1pPr>
            <a:lvl2pPr marL="0" indent="0" algn="l">
              <a:lnSpc>
                <a:spcPct val="100000"/>
              </a:lnSpc>
              <a:spcBef>
                <a:spcPts val="1200"/>
              </a:spcBef>
              <a:buNone/>
              <a:tabLst>
                <a:tab pos="1524000" algn="l"/>
              </a:tabLst>
              <a:defRPr sz="2400">
                <a:solidFill>
                  <a:schemeClr val="bg1"/>
                </a:solidFill>
                <a:latin typeface="Segoe UI" panose="020B0502040204020203" pitchFamily="34" charset="0"/>
              </a:defRPr>
            </a:lvl2pPr>
            <a:lvl3pPr marL="0" indent="0" algn="l">
              <a:lnSpc>
                <a:spcPct val="100000"/>
              </a:lnSpc>
              <a:spcBef>
                <a:spcPts val="1200"/>
              </a:spcBef>
              <a:buNone/>
              <a:tabLst>
                <a:tab pos="1524000" algn="l"/>
              </a:tabLst>
              <a:defRPr sz="2400">
                <a:solidFill>
                  <a:schemeClr val="bg1"/>
                </a:solidFill>
                <a:latin typeface="Segoe UI" panose="020B0502040204020203" pitchFamily="34" charset="0"/>
              </a:defRPr>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Regio:</a:t>
            </a:r>
          </a:p>
          <a:p>
            <a:pPr lvl="0"/>
            <a:r>
              <a:rPr lang="en-US"/>
              <a:t>Moderator:</a:t>
            </a:r>
          </a:p>
          <a:p>
            <a:pPr lvl="0"/>
            <a:r>
              <a:rPr lang="en-US"/>
              <a:t>Datum:</a:t>
            </a:r>
            <a:endParaRPr lang="nl-BE"/>
          </a:p>
        </p:txBody>
      </p:sp>
      <p:sp>
        <p:nvSpPr>
          <p:cNvPr id="38" name="Slide Number Placeholder 37">
            <a:extLst>
              <a:ext uri="{FF2B5EF4-FFF2-40B4-BE49-F238E27FC236}">
                <a16:creationId xmlns:a16="http://schemas.microsoft.com/office/drawing/2014/main" id="{994723BD-DB3E-D152-3C94-29E4E23C63FD}"/>
              </a:ext>
            </a:extLst>
          </p:cNvPr>
          <p:cNvSpPr>
            <a:spLocks noGrp="1"/>
          </p:cNvSpPr>
          <p:nvPr>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sp>
        <p:nvSpPr>
          <p:cNvPr id="82" name="Text Placeholder 81">
            <a:extLst>
              <a:ext uri="{FF2B5EF4-FFF2-40B4-BE49-F238E27FC236}">
                <a16:creationId xmlns:a16="http://schemas.microsoft.com/office/drawing/2014/main" id="{19BCA22D-D360-066A-9EE8-69B18E1C20C3}"/>
              </a:ext>
            </a:extLst>
          </p:cNvPr>
          <p:cNvSpPr>
            <a:spLocks noGrp="1"/>
          </p:cNvSpPr>
          <p:nvPr>
            <p:ph type="body" sz="quarter" idx="13" hasCustomPrompt="1"/>
          </p:nvPr>
        </p:nvSpPr>
        <p:spPr>
          <a:xfrm>
            <a:off x="841305" y="1449389"/>
            <a:ext cx="6033308" cy="2949356"/>
          </a:xfrm>
          <a:prstGeom prst="rect">
            <a:avLst/>
          </a:prstGeom>
        </p:spPr>
        <p:txBody>
          <a:bodyPr lIns="0" tIns="0" rIns="0" bIns="0" anchor="b">
            <a:normAutofit/>
          </a:bodyPr>
          <a:lstStyle>
            <a:lvl1pPr marL="0" indent="0" algn="l" defTabSz="914400" rtl="0" eaLnBrk="1" latinLnBrk="0" hangingPunct="1">
              <a:lnSpc>
                <a:spcPts val="6600"/>
              </a:lnSpc>
              <a:spcBef>
                <a:spcPts val="0"/>
              </a:spcBef>
              <a:buFont typeface="Arial" panose="020B0604020202020204" pitchFamily="34" charset="0"/>
              <a:buNone/>
              <a:defRPr lang="en-US" sz="6000" b="1" kern="1200" smtClean="0">
                <a:ln w="19050">
                  <a:solidFill>
                    <a:schemeClr val="tx2"/>
                  </a:solidFill>
                </a:ln>
                <a:noFill/>
                <a:latin typeface="Segoe UI" panose="020B0502040204020203" pitchFamily="34" charset="0"/>
                <a:ea typeface="+mj-ea"/>
                <a:cs typeface="Segoe UI" panose="020B0502040204020203" pitchFamily="34" charset="0"/>
              </a:defRPr>
            </a:lvl1pPr>
            <a:lvl2pPr marL="0" indent="0">
              <a:lnSpc>
                <a:spcPts val="6600"/>
              </a:lnSpc>
              <a:buFontTx/>
              <a:buNone/>
              <a:defRPr lang="en-US" sz="4400" b="1" kern="1200" smtClean="0">
                <a:solidFill>
                  <a:schemeClr val="accent1"/>
                </a:solidFill>
                <a:latin typeface="Segoe UI" panose="020B0502040204020203" pitchFamily="34" charset="0"/>
                <a:ea typeface="+mj-ea"/>
                <a:cs typeface="Segoe UI" panose="020B0502040204020203" pitchFamily="34" charset="0"/>
              </a:defRPr>
            </a:lvl2pPr>
          </a:lstStyle>
          <a:p>
            <a:pPr lvl="0"/>
            <a:r>
              <a:rPr lang="en-US"/>
              <a:t>Click to edit title</a:t>
            </a:r>
          </a:p>
          <a:p>
            <a:pPr marL="0" marR="0" lvl="1" indent="0" algn="l" defTabSz="914400" rtl="0" eaLnBrk="1" fontAlgn="auto" latinLnBrk="0" hangingPunct="1">
              <a:lnSpc>
                <a:spcPts val="6600"/>
              </a:lnSpc>
              <a:spcBef>
                <a:spcPts val="500"/>
              </a:spcBef>
              <a:spcAft>
                <a:spcPts val="0"/>
              </a:spcAft>
              <a:buClrTx/>
              <a:buSzTx/>
              <a:buFontTx/>
              <a:buNone/>
              <a:tabLst/>
              <a:defRPr/>
            </a:pPr>
            <a:r>
              <a:rPr lang="en-US"/>
              <a:t>Second level</a:t>
            </a:r>
            <a:endParaRPr lang="nl-BE"/>
          </a:p>
        </p:txBody>
      </p:sp>
      <p:sp>
        <p:nvSpPr>
          <p:cNvPr id="45" name="Oval 44">
            <a:extLst>
              <a:ext uri="{FF2B5EF4-FFF2-40B4-BE49-F238E27FC236}">
                <a16:creationId xmlns:a16="http://schemas.microsoft.com/office/drawing/2014/main" id="{7574D968-CE56-859D-50DD-B173E1A7BDDE}"/>
              </a:ext>
            </a:extLst>
          </p:cNvPr>
          <p:cNvSpPr/>
          <p:nvPr userDrawn="1"/>
        </p:nvSpPr>
        <p:spPr>
          <a:xfrm rot="21373444">
            <a:off x="7350114" y="-4424819"/>
            <a:ext cx="9914852" cy="9483006"/>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6" name="Oval 45">
            <a:extLst>
              <a:ext uri="{FF2B5EF4-FFF2-40B4-BE49-F238E27FC236}">
                <a16:creationId xmlns:a16="http://schemas.microsoft.com/office/drawing/2014/main" id="{FC58CB75-D49F-AF33-57DA-5F653BBA3D0C}"/>
              </a:ext>
            </a:extLst>
          </p:cNvPr>
          <p:cNvSpPr/>
          <p:nvPr userDrawn="1"/>
        </p:nvSpPr>
        <p:spPr>
          <a:xfrm rot="18043703">
            <a:off x="7166715" y="-5190269"/>
            <a:ext cx="10180845" cy="10019953"/>
          </a:xfrm>
          <a:prstGeom prst="ellipse">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Footer Placeholder 5">
            <a:extLst>
              <a:ext uri="{FF2B5EF4-FFF2-40B4-BE49-F238E27FC236}">
                <a16:creationId xmlns:a16="http://schemas.microsoft.com/office/drawing/2014/main" id="{5AAC55C2-B057-FE11-6961-00039DB0D47D}"/>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35086546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 Title arrow and extra content">
    <p:spTree>
      <p:nvGrpSpPr>
        <p:cNvPr id="1" name=""/>
        <p:cNvGrpSpPr/>
        <p:nvPr/>
      </p:nvGrpSpPr>
      <p:grpSpPr>
        <a:xfrm>
          <a:off x="0" y="0"/>
          <a:ext cx="0" cy="0"/>
          <a:chOff x="0" y="0"/>
          <a:chExt cx="0" cy="0"/>
        </a:xfrm>
      </p:grpSpPr>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839788" y="1380068"/>
            <a:ext cx="4291012" cy="4097866"/>
          </a:xfrm>
          <a:prstGeom prst="rect">
            <a:avLst/>
          </a:prstGeom>
        </p:spPr>
        <p:txBody>
          <a:bodyPr lIns="0" rIns="0" anchor="ctr"/>
          <a:lstStyle>
            <a:lvl1pPr>
              <a:lnSpc>
                <a:spcPct val="100000"/>
              </a:lnSpc>
              <a:spcBef>
                <a:spcPts val="0"/>
              </a:spcBef>
              <a:defRPr sz="3200" b="1">
                <a:ln w="6350">
                  <a:noFill/>
                </a:ln>
                <a:solidFill>
                  <a:schemeClr val="tx2"/>
                </a:solidFill>
                <a:latin typeface="Segoe UI" panose="020B0502040204020203" pitchFamily="34" charset="0"/>
                <a:cs typeface="Segoe UI" panose="020B0502040204020203" pitchFamily="34" charset="0"/>
              </a:defRPr>
            </a:lvl1pPr>
            <a:lvl2pPr marL="0" indent="0">
              <a:lnSpc>
                <a:spcPct val="100000"/>
              </a:lnSpc>
              <a:spcBef>
                <a:spcPts val="0"/>
              </a:spcBef>
              <a:buNone/>
              <a:defRPr sz="3200" b="1">
                <a:solidFill>
                  <a:schemeClr val="accent1"/>
                </a:solidFill>
                <a:latin typeface="Segoe UI" panose="020B0502040204020203" pitchFamily="34" charset="0"/>
                <a:cs typeface="Segoe UI" panose="020B0502040204020203" pitchFamily="34" charset="0"/>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p:txBody>
          <a:bodyPr/>
          <a:lstStyle/>
          <a:p>
            <a:fld id="{46E3C50D-8740-4A13-90F8-E8BF534A7800}"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9" name="Text Placeholder 4">
            <a:extLst>
              <a:ext uri="{FF2B5EF4-FFF2-40B4-BE49-F238E27FC236}">
                <a16:creationId xmlns:a16="http://schemas.microsoft.com/office/drawing/2014/main" id="{FF89FECF-8EB2-9795-8AE6-E239600D4B21}"/>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11" name="Text Placeholder 28">
            <a:extLst>
              <a:ext uri="{FF2B5EF4-FFF2-40B4-BE49-F238E27FC236}">
                <a16:creationId xmlns:a16="http://schemas.microsoft.com/office/drawing/2014/main" id="{1D16D52D-6E8A-E559-76B6-AE80EBF6971D}"/>
              </a:ext>
            </a:extLst>
          </p:cNvPr>
          <p:cNvSpPr>
            <a:spLocks noGrp="1"/>
          </p:cNvSpPr>
          <p:nvPr>
            <p:ph type="body" sz="quarter" idx="22"/>
          </p:nvPr>
        </p:nvSpPr>
        <p:spPr>
          <a:xfrm>
            <a:off x="5226534"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5" name="Text Placeholder 30">
            <a:extLst>
              <a:ext uri="{FF2B5EF4-FFF2-40B4-BE49-F238E27FC236}">
                <a16:creationId xmlns:a16="http://schemas.microsoft.com/office/drawing/2014/main" id="{50A5C58B-084D-C3A0-89B8-1B34C3299770}"/>
              </a:ext>
            </a:extLst>
          </p:cNvPr>
          <p:cNvSpPr>
            <a:spLocks noGrp="1"/>
          </p:cNvSpPr>
          <p:nvPr>
            <p:ph type="body" sz="quarter" idx="23" hasCustomPrompt="1"/>
          </p:nvPr>
        </p:nvSpPr>
        <p:spPr>
          <a:xfrm>
            <a:off x="6096000" y="1380068"/>
            <a:ext cx="5256212" cy="4097866"/>
          </a:xfrm>
          <a:prstGeom prst="rect">
            <a:avLst/>
          </a:prstGeom>
        </p:spPr>
        <p:txBody>
          <a:bodyPr lIns="0" rIns="0" anchor="ctr"/>
          <a:lstStyle>
            <a:lvl1pPr marL="0" indent="0" algn="l" defTabSz="914400" rtl="0" eaLnBrk="1" latinLnBrk="0" hangingPunct="1">
              <a:lnSpc>
                <a:spcPct val="100000"/>
              </a:lnSpc>
              <a:spcBef>
                <a:spcPts val="700"/>
              </a:spcBef>
              <a:buClr>
                <a:srgbClr val="233438"/>
              </a:buClr>
              <a:buSzPct val="60000"/>
              <a:buFont typeface="+mj-lt"/>
              <a:buNone/>
              <a:defRPr lang="en-US" sz="1800" kern="1200">
                <a:solidFill>
                  <a:srgbClr val="000000"/>
                </a:solidFill>
                <a:latin typeface="Segoe UI" panose="020B0502040204020203" pitchFamily="34" charset="0"/>
                <a:ea typeface="+mn-ea"/>
                <a:cs typeface="+mn-cs"/>
              </a:defRPr>
            </a:lvl1pPr>
            <a:lvl2pPr marL="179388" indent="-179388" algn="l" defTabSz="914400" rtl="0" eaLnBrk="1" latinLnBrk="0" hangingPunct="1">
              <a:lnSpc>
                <a:spcPct val="100000"/>
              </a:lnSpc>
              <a:spcBef>
                <a:spcPts val="700"/>
              </a:spcBef>
              <a:buClr>
                <a:srgbClr val="233438"/>
              </a:buClr>
              <a:buSzPct val="60000"/>
              <a:buFont typeface="Arial" panose="020B0604020202020204" pitchFamily="34" charset="0"/>
              <a:buChar char="•"/>
              <a:defRPr lang="en-US" sz="1600" kern="1200">
                <a:solidFill>
                  <a:srgbClr val="000000"/>
                </a:solidFill>
                <a:latin typeface="Segoe UI" panose="020B0502040204020203" pitchFamily="34" charset="0"/>
                <a:ea typeface="+mn-ea"/>
                <a:cs typeface="+mn-cs"/>
              </a:defRPr>
            </a:lvl2pPr>
            <a:lvl3pPr marL="358775" indent="-106363" algn="l" defTabSz="914400" rtl="0" eaLnBrk="1" latinLnBrk="0" hangingPunct="1">
              <a:lnSpc>
                <a:spcPct val="100000"/>
              </a:lnSpc>
              <a:spcBef>
                <a:spcPts val="700"/>
              </a:spcBef>
              <a:buClr>
                <a:srgbClr val="233438"/>
              </a:buClr>
              <a:buSzPct val="60000"/>
              <a:buFont typeface="Arial" panose="020B0604020202020204" pitchFamily="34" charset="0"/>
              <a:buChar char="•"/>
              <a:defRPr lang="en-US" sz="1400" kern="1200">
                <a:solidFill>
                  <a:srgbClr val="000000"/>
                </a:solidFill>
                <a:latin typeface="Segoe UI" panose="020B0502040204020203" pitchFamily="34" charset="0"/>
                <a:ea typeface="+mn-ea"/>
                <a:cs typeface="+mn-cs"/>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pic>
        <p:nvPicPr>
          <p:cNvPr id="3" name="Picture 2">
            <a:extLst>
              <a:ext uri="{FF2B5EF4-FFF2-40B4-BE49-F238E27FC236}">
                <a16:creationId xmlns:a16="http://schemas.microsoft.com/office/drawing/2014/main" id="{C9B91927-CCEE-E118-27F4-9CEFA35D70BF}"/>
              </a:ext>
            </a:extLst>
          </p:cNvPr>
          <p:cNvPicPr>
            <a:picLocks noChangeAspect="1"/>
          </p:cNvPicPr>
          <p:nvPr userDrawn="1"/>
        </p:nvPicPr>
        <p:blipFill>
          <a:blip r:embed="rId4"/>
          <a:stretch>
            <a:fillRect/>
          </a:stretch>
        </p:blipFill>
        <p:spPr>
          <a:xfrm>
            <a:off x="-3766624" y="149299"/>
            <a:ext cx="3676207" cy="865707"/>
          </a:xfrm>
          <a:prstGeom prst="rect">
            <a:avLst/>
          </a:prstGeom>
        </p:spPr>
      </p:pic>
      <p:pic>
        <p:nvPicPr>
          <p:cNvPr id="4" name="Picture 3">
            <a:extLst>
              <a:ext uri="{FF2B5EF4-FFF2-40B4-BE49-F238E27FC236}">
                <a16:creationId xmlns:a16="http://schemas.microsoft.com/office/drawing/2014/main" id="{F6D6C978-6C17-5215-7AFA-5796239F75F0}"/>
              </a:ext>
            </a:extLst>
          </p:cNvPr>
          <p:cNvPicPr>
            <a:picLocks noChangeAspect="1"/>
          </p:cNvPicPr>
          <p:nvPr userDrawn="1"/>
        </p:nvPicPr>
        <p:blipFill>
          <a:blip r:embed="rId5"/>
          <a:stretch>
            <a:fillRect/>
          </a:stretch>
        </p:blipFill>
        <p:spPr>
          <a:xfrm>
            <a:off x="-2388808" y="1022814"/>
            <a:ext cx="2298391" cy="749873"/>
          </a:xfrm>
          <a:prstGeom prst="rect">
            <a:avLst/>
          </a:prstGeom>
        </p:spPr>
      </p:pic>
      <p:pic>
        <p:nvPicPr>
          <p:cNvPr id="6" name="Picture 5">
            <a:extLst>
              <a:ext uri="{FF2B5EF4-FFF2-40B4-BE49-F238E27FC236}">
                <a16:creationId xmlns:a16="http://schemas.microsoft.com/office/drawing/2014/main" id="{322FA86E-3443-8BD7-23EB-5AEAFA5E1100}"/>
              </a:ext>
            </a:extLst>
          </p:cNvPr>
          <p:cNvPicPr>
            <a:picLocks noChangeAspect="1"/>
          </p:cNvPicPr>
          <p:nvPr userDrawn="1"/>
        </p:nvPicPr>
        <p:blipFill>
          <a:blip r:embed="rId6"/>
          <a:srcRect l="28604" t="12094" r="63844" b="83925"/>
          <a:stretch/>
        </p:blipFill>
        <p:spPr>
          <a:xfrm>
            <a:off x="-1190958" y="1970746"/>
            <a:ext cx="1100541" cy="326367"/>
          </a:xfrm>
          <a:prstGeom prst="rect">
            <a:avLst/>
          </a:prstGeom>
        </p:spPr>
      </p:pic>
      <p:sp>
        <p:nvSpPr>
          <p:cNvPr id="8" name="Oval 7">
            <a:extLst>
              <a:ext uri="{FF2B5EF4-FFF2-40B4-BE49-F238E27FC236}">
                <a16:creationId xmlns:a16="http://schemas.microsoft.com/office/drawing/2014/main" id="{E62BAD19-9194-56E4-50F6-9B471F0FC267}"/>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0" name="Straight Arrow Connector 9">
            <a:extLst>
              <a:ext uri="{FF2B5EF4-FFF2-40B4-BE49-F238E27FC236}">
                <a16:creationId xmlns:a16="http://schemas.microsoft.com/office/drawing/2014/main" id="{DCBFA912-1D69-CB0F-1E77-1249634316F9}"/>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955CF46-6800-471D-2ED9-9C7FCE32FDD9}"/>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3" name="Rectangle 12">
            <a:extLst>
              <a:ext uri="{FF2B5EF4-FFF2-40B4-BE49-F238E27FC236}">
                <a16:creationId xmlns:a16="http://schemas.microsoft.com/office/drawing/2014/main" id="{49156A85-D443-794C-60B1-E6D43914079B}"/>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 name="TextBox 13">
            <a:extLst>
              <a:ext uri="{FF2B5EF4-FFF2-40B4-BE49-F238E27FC236}">
                <a16:creationId xmlns:a16="http://schemas.microsoft.com/office/drawing/2014/main" id="{C36F11C0-3A10-B08A-5DAA-DE0B3F8023A2}"/>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Tree>
    <p:extLst>
      <p:ext uri="{BB962C8B-B14F-4D97-AF65-F5344CB8AC3E}">
        <p14:creationId xmlns:p14="http://schemas.microsoft.com/office/powerpoint/2010/main" val="17163805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1. Title arrow and image">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5AC1062E-2582-6D1E-DFCA-2709D1023792}"/>
              </a:ext>
            </a:extLst>
          </p:cNvPr>
          <p:cNvGrpSpPr/>
          <p:nvPr userDrawn="1"/>
        </p:nvGrpSpPr>
        <p:grpSpPr>
          <a:xfrm rot="4721633">
            <a:off x="6523775" y="-793332"/>
            <a:ext cx="8224392" cy="8150635"/>
            <a:chOff x="6351934" y="-607869"/>
            <a:chExt cx="7961939" cy="7890534"/>
          </a:xfrm>
        </p:grpSpPr>
        <p:sp>
          <p:nvSpPr>
            <p:cNvPr id="32" name="Oval 31">
              <a:extLst>
                <a:ext uri="{FF2B5EF4-FFF2-40B4-BE49-F238E27FC236}">
                  <a16:creationId xmlns:a16="http://schemas.microsoft.com/office/drawing/2014/main" id="{763E2FA2-1218-F24C-EB29-5EC59BBDC432}"/>
                </a:ext>
              </a:extLst>
            </p:cNvPr>
            <p:cNvSpPr/>
            <p:nvPr userDrawn="1"/>
          </p:nvSpPr>
          <p:spPr>
            <a:xfrm rot="20766101">
              <a:off x="6351934"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Oval 32">
              <a:extLst>
                <a:ext uri="{FF2B5EF4-FFF2-40B4-BE49-F238E27FC236}">
                  <a16:creationId xmlns:a16="http://schemas.microsoft.com/office/drawing/2014/main" id="{219DDAFF-EB1C-2939-B998-7DE575B32421}"/>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9" name="Picture Placeholder 28">
            <a:extLst>
              <a:ext uri="{FF2B5EF4-FFF2-40B4-BE49-F238E27FC236}">
                <a16:creationId xmlns:a16="http://schemas.microsoft.com/office/drawing/2014/main" id="{D79BF276-145C-558F-7CB0-92B53FCB53C1}"/>
              </a:ext>
            </a:extLst>
          </p:cNvPr>
          <p:cNvSpPr>
            <a:spLocks noGrp="1" noChangeAspect="1"/>
          </p:cNvSpPr>
          <p:nvPr>
            <p:ph type="pic" sz="quarter" idx="21" hasCustomPrompt="1"/>
          </p:nvPr>
        </p:nvSpPr>
        <p:spPr>
          <a:xfrm>
            <a:off x="6768000" y="0"/>
            <a:ext cx="5424000" cy="6858000"/>
          </a:xfrm>
          <a:custGeom>
            <a:avLst/>
            <a:gdLst>
              <a:gd name="connsiteX0" fmla="*/ 2140713 w 5424000"/>
              <a:gd name="connsiteY0" fmla="*/ 0 h 6858000"/>
              <a:gd name="connsiteX1" fmla="*/ 5424000 w 5424000"/>
              <a:gd name="connsiteY1" fmla="*/ 0 h 6858000"/>
              <a:gd name="connsiteX2" fmla="*/ 5424000 w 5424000"/>
              <a:gd name="connsiteY2" fmla="*/ 6858000 h 6858000"/>
              <a:gd name="connsiteX3" fmla="*/ 2140713 w 5424000"/>
              <a:gd name="connsiteY3" fmla="*/ 6858000 h 6858000"/>
              <a:gd name="connsiteX4" fmla="*/ 1997068 w 5424000"/>
              <a:gd name="connsiteY4" fmla="*/ 6784430 h 6858000"/>
              <a:gd name="connsiteX5" fmla="*/ 0 w 5424000"/>
              <a:gd name="connsiteY5" fmla="*/ 3429000 h 6858000"/>
              <a:gd name="connsiteX6" fmla="*/ 1997068 w 5424000"/>
              <a:gd name="connsiteY6" fmla="*/ 7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000" h="6858000">
                <a:moveTo>
                  <a:pt x="2140713" y="0"/>
                </a:moveTo>
                <a:lnTo>
                  <a:pt x="5424000" y="0"/>
                </a:lnTo>
                <a:lnTo>
                  <a:pt x="5424000" y="6858000"/>
                </a:lnTo>
                <a:lnTo>
                  <a:pt x="2140713" y="6858000"/>
                </a:lnTo>
                <a:lnTo>
                  <a:pt x="1997068" y="6784430"/>
                </a:lnTo>
                <a:cubicBezTo>
                  <a:pt x="807525" y="6138231"/>
                  <a:pt x="0" y="4877920"/>
                  <a:pt x="0" y="3429000"/>
                </a:cubicBezTo>
                <a:cubicBezTo>
                  <a:pt x="0" y="1980081"/>
                  <a:pt x="807525" y="719769"/>
                  <a:pt x="1997068" y="73571"/>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r>
              <a:rPr lang="en-US"/>
              <a:t>Click image icon to </a:t>
            </a:r>
            <a:br>
              <a:rPr lang="en-US"/>
            </a:br>
            <a:r>
              <a:rPr lang="en-US"/>
              <a:t>browse your image</a:t>
            </a:r>
            <a:endParaRPr lang="nl-BE"/>
          </a:p>
        </p:txBody>
      </p:sp>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839787" y="1380068"/>
            <a:ext cx="4680000" cy="4097866"/>
          </a:xfrm>
          <a:prstGeom prst="rect">
            <a:avLst/>
          </a:prstGeom>
        </p:spPr>
        <p:txBody>
          <a:bodyPr lIns="0" rIns="0" anchor="ctr"/>
          <a:lstStyle>
            <a:lvl1pPr>
              <a:lnSpc>
                <a:spcPct val="100000"/>
              </a:lnSpc>
              <a:spcBef>
                <a:spcPts val="0"/>
              </a:spcBef>
              <a:defRPr sz="3200" b="1">
                <a:ln w="6350">
                  <a:noFill/>
                </a:ln>
                <a:solidFill>
                  <a:schemeClr val="tx2"/>
                </a:solidFill>
                <a:latin typeface="Segoe UI" panose="020B0502040204020203" pitchFamily="34" charset="0"/>
                <a:cs typeface="Segoe UI" panose="020B0502040204020203" pitchFamily="34" charset="0"/>
              </a:defRPr>
            </a:lvl1pPr>
            <a:lvl2pPr marL="0" indent="0">
              <a:lnSpc>
                <a:spcPct val="100000"/>
              </a:lnSpc>
              <a:spcBef>
                <a:spcPts val="0"/>
              </a:spcBef>
              <a:buNone/>
              <a:defRPr sz="3200" b="1">
                <a:solidFill>
                  <a:schemeClr val="accent1"/>
                </a:solidFill>
                <a:latin typeface="Segoe UI" panose="020B0502040204020203" pitchFamily="34" charset="0"/>
                <a:cs typeface="Segoe UI" panose="020B0502040204020203" pitchFamily="34" charset="0"/>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p:txBody>
          <a:bodyPr/>
          <a:lstStyle/>
          <a:p>
            <a:fld id="{9FC8149F-31D7-4520-AE4E-9EB9D6EBDEE8}"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22" name="Rectangle 21">
            <a:extLst>
              <a:ext uri="{FF2B5EF4-FFF2-40B4-BE49-F238E27FC236}">
                <a16:creationId xmlns:a16="http://schemas.microsoft.com/office/drawing/2014/main" id="{BE875373-9F79-56F4-0415-120C02A007AE}"/>
              </a:ext>
            </a:extLst>
          </p:cNvPr>
          <p:cNvSpPr/>
          <p:nvPr userDrawn="1"/>
        </p:nvSpPr>
        <p:spPr>
          <a:xfrm>
            <a:off x="-2429933" y="-1811951"/>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0" name="Text Placeholder 28">
            <a:extLst>
              <a:ext uri="{FF2B5EF4-FFF2-40B4-BE49-F238E27FC236}">
                <a16:creationId xmlns:a16="http://schemas.microsoft.com/office/drawing/2014/main" id="{CE4E03CE-A185-3350-9BF5-DC726C1EDE70}"/>
              </a:ext>
            </a:extLst>
          </p:cNvPr>
          <p:cNvSpPr>
            <a:spLocks noGrp="1"/>
          </p:cNvSpPr>
          <p:nvPr>
            <p:ph type="body" sz="quarter" idx="22"/>
          </p:nvPr>
        </p:nvSpPr>
        <p:spPr>
          <a:xfrm>
            <a:off x="5616000"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35" name="Text Placeholder 4">
            <a:extLst>
              <a:ext uri="{FF2B5EF4-FFF2-40B4-BE49-F238E27FC236}">
                <a16:creationId xmlns:a16="http://schemas.microsoft.com/office/drawing/2014/main" id="{C1BFABA6-49A3-8BA9-F628-B62EA81BF988}"/>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pic>
        <p:nvPicPr>
          <p:cNvPr id="3" name="Picture 2">
            <a:extLst>
              <a:ext uri="{FF2B5EF4-FFF2-40B4-BE49-F238E27FC236}">
                <a16:creationId xmlns:a16="http://schemas.microsoft.com/office/drawing/2014/main" id="{5DEF4CDC-E090-AA68-4DE9-183028465B07}"/>
              </a:ext>
            </a:extLst>
          </p:cNvPr>
          <p:cNvPicPr>
            <a:picLocks noChangeAspect="1"/>
          </p:cNvPicPr>
          <p:nvPr userDrawn="1"/>
        </p:nvPicPr>
        <p:blipFill>
          <a:blip r:embed="rId4"/>
          <a:stretch>
            <a:fillRect/>
          </a:stretch>
        </p:blipFill>
        <p:spPr>
          <a:xfrm>
            <a:off x="-3766624" y="149299"/>
            <a:ext cx="3676207" cy="865707"/>
          </a:xfrm>
          <a:prstGeom prst="rect">
            <a:avLst/>
          </a:prstGeom>
        </p:spPr>
      </p:pic>
      <p:pic>
        <p:nvPicPr>
          <p:cNvPr id="4" name="Picture 3">
            <a:extLst>
              <a:ext uri="{FF2B5EF4-FFF2-40B4-BE49-F238E27FC236}">
                <a16:creationId xmlns:a16="http://schemas.microsoft.com/office/drawing/2014/main" id="{13EDAB7E-B10F-C242-E777-21F0C4A30BA3}"/>
              </a:ext>
            </a:extLst>
          </p:cNvPr>
          <p:cNvPicPr>
            <a:picLocks noChangeAspect="1"/>
          </p:cNvPicPr>
          <p:nvPr userDrawn="1"/>
        </p:nvPicPr>
        <p:blipFill>
          <a:blip r:embed="rId5"/>
          <a:stretch>
            <a:fillRect/>
          </a:stretch>
        </p:blipFill>
        <p:spPr>
          <a:xfrm>
            <a:off x="-2388808" y="1022814"/>
            <a:ext cx="2298391" cy="749873"/>
          </a:xfrm>
          <a:prstGeom prst="rect">
            <a:avLst/>
          </a:prstGeom>
        </p:spPr>
      </p:pic>
      <p:pic>
        <p:nvPicPr>
          <p:cNvPr id="5" name="Picture 4">
            <a:extLst>
              <a:ext uri="{FF2B5EF4-FFF2-40B4-BE49-F238E27FC236}">
                <a16:creationId xmlns:a16="http://schemas.microsoft.com/office/drawing/2014/main" id="{8DF6215F-79DD-6D67-0167-D6C703E07CBD}"/>
              </a:ext>
            </a:extLst>
          </p:cNvPr>
          <p:cNvPicPr>
            <a:picLocks noChangeAspect="1"/>
          </p:cNvPicPr>
          <p:nvPr userDrawn="1"/>
        </p:nvPicPr>
        <p:blipFill>
          <a:blip r:embed="rId6"/>
          <a:srcRect l="28604" t="12094" r="63844" b="83925"/>
          <a:stretch/>
        </p:blipFill>
        <p:spPr>
          <a:xfrm>
            <a:off x="-1190958" y="1970746"/>
            <a:ext cx="1100541" cy="326367"/>
          </a:xfrm>
          <a:prstGeom prst="rect">
            <a:avLst/>
          </a:prstGeom>
        </p:spPr>
      </p:pic>
      <p:sp>
        <p:nvSpPr>
          <p:cNvPr id="6" name="Oval 5">
            <a:extLst>
              <a:ext uri="{FF2B5EF4-FFF2-40B4-BE49-F238E27FC236}">
                <a16:creationId xmlns:a16="http://schemas.microsoft.com/office/drawing/2014/main" id="{E63B3FD9-3966-6B97-CA54-3291E4C2ABD3}"/>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8" name="Straight Arrow Connector 7">
            <a:extLst>
              <a:ext uri="{FF2B5EF4-FFF2-40B4-BE49-F238E27FC236}">
                <a16:creationId xmlns:a16="http://schemas.microsoft.com/office/drawing/2014/main" id="{5D63C5C5-6B3D-3B04-0BC5-EB1F696824EB}"/>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706BAFC-EBC3-6DB1-27C4-CBADF5B3907A}"/>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0" name="Rectangle 9">
            <a:extLst>
              <a:ext uri="{FF2B5EF4-FFF2-40B4-BE49-F238E27FC236}">
                <a16:creationId xmlns:a16="http://schemas.microsoft.com/office/drawing/2014/main" id="{96966DC0-45D5-4D93-53F8-F9543B2BE7A9}"/>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extBox 10">
            <a:extLst>
              <a:ext uri="{FF2B5EF4-FFF2-40B4-BE49-F238E27FC236}">
                <a16:creationId xmlns:a16="http://schemas.microsoft.com/office/drawing/2014/main" id="{C4DE749F-B00F-9396-6DFD-A51FB2DF05AD}"/>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Tree>
    <p:extLst>
      <p:ext uri="{BB962C8B-B14F-4D97-AF65-F5344CB8AC3E}">
        <p14:creationId xmlns:p14="http://schemas.microsoft.com/office/powerpoint/2010/main" val="14481843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11. Title arrow and image">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5AC1062E-2582-6D1E-DFCA-2709D1023792}"/>
              </a:ext>
            </a:extLst>
          </p:cNvPr>
          <p:cNvGrpSpPr/>
          <p:nvPr userDrawn="1"/>
        </p:nvGrpSpPr>
        <p:grpSpPr>
          <a:xfrm rot="4721633">
            <a:off x="7196875" y="-793332"/>
            <a:ext cx="8224392" cy="8150635"/>
            <a:chOff x="6351934" y="-607869"/>
            <a:chExt cx="7961939" cy="7890534"/>
          </a:xfrm>
        </p:grpSpPr>
        <p:sp>
          <p:nvSpPr>
            <p:cNvPr id="32" name="Oval 31">
              <a:extLst>
                <a:ext uri="{FF2B5EF4-FFF2-40B4-BE49-F238E27FC236}">
                  <a16:creationId xmlns:a16="http://schemas.microsoft.com/office/drawing/2014/main" id="{763E2FA2-1218-F24C-EB29-5EC59BBDC432}"/>
                </a:ext>
              </a:extLst>
            </p:cNvPr>
            <p:cNvSpPr/>
            <p:nvPr userDrawn="1"/>
          </p:nvSpPr>
          <p:spPr>
            <a:xfrm rot="20766101">
              <a:off x="6351934"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Oval 32">
              <a:extLst>
                <a:ext uri="{FF2B5EF4-FFF2-40B4-BE49-F238E27FC236}">
                  <a16:creationId xmlns:a16="http://schemas.microsoft.com/office/drawing/2014/main" id="{219DDAFF-EB1C-2939-B998-7DE575B32421}"/>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839787" y="1380068"/>
            <a:ext cx="4680000" cy="4097866"/>
          </a:xfrm>
          <a:prstGeom prst="rect">
            <a:avLst/>
          </a:prstGeom>
        </p:spPr>
        <p:txBody>
          <a:bodyPr lIns="0" rIns="0" anchor="ctr"/>
          <a:lstStyle>
            <a:lvl1pPr>
              <a:lnSpc>
                <a:spcPct val="100000"/>
              </a:lnSpc>
              <a:spcBef>
                <a:spcPts val="0"/>
              </a:spcBef>
              <a:defRPr sz="3200" b="1">
                <a:ln w="6350">
                  <a:noFill/>
                </a:ln>
                <a:solidFill>
                  <a:schemeClr val="tx2"/>
                </a:solidFill>
                <a:latin typeface="Segoe UI" panose="020B0502040204020203" pitchFamily="34" charset="0"/>
                <a:cs typeface="Segoe UI" panose="020B0502040204020203" pitchFamily="34" charset="0"/>
              </a:defRPr>
            </a:lvl1pPr>
            <a:lvl2pPr marL="0" indent="0">
              <a:lnSpc>
                <a:spcPct val="100000"/>
              </a:lnSpc>
              <a:spcBef>
                <a:spcPts val="0"/>
              </a:spcBef>
              <a:buNone/>
              <a:defRPr sz="3200" b="1">
                <a:solidFill>
                  <a:schemeClr val="accent1"/>
                </a:solidFill>
                <a:latin typeface="Segoe UI" panose="020B0502040204020203" pitchFamily="34" charset="0"/>
                <a:cs typeface="Segoe UI" panose="020B0502040204020203" pitchFamily="34" charset="0"/>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p:txBody>
          <a:bodyPr/>
          <a:lstStyle/>
          <a:p>
            <a:fld id="{9FC8149F-31D7-4520-AE4E-9EB9D6EBDEE8}"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22" name="Rectangle 21">
            <a:extLst>
              <a:ext uri="{FF2B5EF4-FFF2-40B4-BE49-F238E27FC236}">
                <a16:creationId xmlns:a16="http://schemas.microsoft.com/office/drawing/2014/main" id="{BE875373-9F79-56F4-0415-120C02A007AE}"/>
              </a:ext>
            </a:extLst>
          </p:cNvPr>
          <p:cNvSpPr/>
          <p:nvPr userDrawn="1"/>
        </p:nvSpPr>
        <p:spPr>
          <a:xfrm>
            <a:off x="-2429933" y="-1811951"/>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0" name="Text Placeholder 28">
            <a:extLst>
              <a:ext uri="{FF2B5EF4-FFF2-40B4-BE49-F238E27FC236}">
                <a16:creationId xmlns:a16="http://schemas.microsoft.com/office/drawing/2014/main" id="{CE4E03CE-A185-3350-9BF5-DC726C1EDE70}"/>
              </a:ext>
            </a:extLst>
          </p:cNvPr>
          <p:cNvSpPr>
            <a:spLocks noGrp="1"/>
          </p:cNvSpPr>
          <p:nvPr>
            <p:ph type="body" sz="quarter" idx="22"/>
          </p:nvPr>
        </p:nvSpPr>
        <p:spPr>
          <a:xfrm>
            <a:off x="5616000"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35" name="Text Placeholder 4">
            <a:extLst>
              <a:ext uri="{FF2B5EF4-FFF2-40B4-BE49-F238E27FC236}">
                <a16:creationId xmlns:a16="http://schemas.microsoft.com/office/drawing/2014/main" id="{C1BFABA6-49A3-8BA9-F628-B62EA81BF988}"/>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pic>
        <p:nvPicPr>
          <p:cNvPr id="3" name="Picture 2">
            <a:extLst>
              <a:ext uri="{FF2B5EF4-FFF2-40B4-BE49-F238E27FC236}">
                <a16:creationId xmlns:a16="http://schemas.microsoft.com/office/drawing/2014/main" id="{5DEF4CDC-E090-AA68-4DE9-183028465B07}"/>
              </a:ext>
            </a:extLst>
          </p:cNvPr>
          <p:cNvPicPr>
            <a:picLocks noChangeAspect="1"/>
          </p:cNvPicPr>
          <p:nvPr userDrawn="1"/>
        </p:nvPicPr>
        <p:blipFill>
          <a:blip r:embed="rId4"/>
          <a:stretch>
            <a:fillRect/>
          </a:stretch>
        </p:blipFill>
        <p:spPr>
          <a:xfrm>
            <a:off x="-3766624" y="149299"/>
            <a:ext cx="3676207" cy="865707"/>
          </a:xfrm>
          <a:prstGeom prst="rect">
            <a:avLst/>
          </a:prstGeom>
        </p:spPr>
      </p:pic>
      <p:pic>
        <p:nvPicPr>
          <p:cNvPr id="4" name="Picture 3">
            <a:extLst>
              <a:ext uri="{FF2B5EF4-FFF2-40B4-BE49-F238E27FC236}">
                <a16:creationId xmlns:a16="http://schemas.microsoft.com/office/drawing/2014/main" id="{13EDAB7E-B10F-C242-E777-21F0C4A30BA3}"/>
              </a:ext>
            </a:extLst>
          </p:cNvPr>
          <p:cNvPicPr>
            <a:picLocks noChangeAspect="1"/>
          </p:cNvPicPr>
          <p:nvPr userDrawn="1"/>
        </p:nvPicPr>
        <p:blipFill>
          <a:blip r:embed="rId5"/>
          <a:stretch>
            <a:fillRect/>
          </a:stretch>
        </p:blipFill>
        <p:spPr>
          <a:xfrm>
            <a:off x="-2388808" y="1022814"/>
            <a:ext cx="2298391" cy="749873"/>
          </a:xfrm>
          <a:prstGeom prst="rect">
            <a:avLst/>
          </a:prstGeom>
        </p:spPr>
      </p:pic>
      <p:pic>
        <p:nvPicPr>
          <p:cNvPr id="5" name="Picture 4">
            <a:extLst>
              <a:ext uri="{FF2B5EF4-FFF2-40B4-BE49-F238E27FC236}">
                <a16:creationId xmlns:a16="http://schemas.microsoft.com/office/drawing/2014/main" id="{8DF6215F-79DD-6D67-0167-D6C703E07CBD}"/>
              </a:ext>
            </a:extLst>
          </p:cNvPr>
          <p:cNvPicPr>
            <a:picLocks noChangeAspect="1"/>
          </p:cNvPicPr>
          <p:nvPr userDrawn="1"/>
        </p:nvPicPr>
        <p:blipFill>
          <a:blip r:embed="rId6"/>
          <a:srcRect l="28604" t="12094" r="63844" b="83925"/>
          <a:stretch/>
        </p:blipFill>
        <p:spPr>
          <a:xfrm>
            <a:off x="-1190958" y="1970746"/>
            <a:ext cx="1100541" cy="326367"/>
          </a:xfrm>
          <a:prstGeom prst="rect">
            <a:avLst/>
          </a:prstGeom>
        </p:spPr>
      </p:pic>
      <p:sp>
        <p:nvSpPr>
          <p:cNvPr id="6" name="Oval 5">
            <a:extLst>
              <a:ext uri="{FF2B5EF4-FFF2-40B4-BE49-F238E27FC236}">
                <a16:creationId xmlns:a16="http://schemas.microsoft.com/office/drawing/2014/main" id="{E63B3FD9-3966-6B97-CA54-3291E4C2ABD3}"/>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8" name="Straight Arrow Connector 7">
            <a:extLst>
              <a:ext uri="{FF2B5EF4-FFF2-40B4-BE49-F238E27FC236}">
                <a16:creationId xmlns:a16="http://schemas.microsoft.com/office/drawing/2014/main" id="{5D63C5C5-6B3D-3B04-0BC5-EB1F696824EB}"/>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706BAFC-EBC3-6DB1-27C4-CBADF5B3907A}"/>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0" name="Rectangle 9">
            <a:extLst>
              <a:ext uri="{FF2B5EF4-FFF2-40B4-BE49-F238E27FC236}">
                <a16:creationId xmlns:a16="http://schemas.microsoft.com/office/drawing/2014/main" id="{96966DC0-45D5-4D93-53F8-F9543B2BE7A9}"/>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extBox 10">
            <a:extLst>
              <a:ext uri="{FF2B5EF4-FFF2-40B4-BE49-F238E27FC236}">
                <a16:creationId xmlns:a16="http://schemas.microsoft.com/office/drawing/2014/main" id="{C4DE749F-B00F-9396-6DFD-A51FB2DF05AD}"/>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Tree>
    <p:extLst>
      <p:ext uri="{BB962C8B-B14F-4D97-AF65-F5344CB8AC3E}">
        <p14:creationId xmlns:p14="http://schemas.microsoft.com/office/powerpoint/2010/main" val="15047855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2. Title question enquête and image">
    <p:spTree>
      <p:nvGrpSpPr>
        <p:cNvPr id="1" name=""/>
        <p:cNvGrpSpPr/>
        <p:nvPr/>
      </p:nvGrpSpPr>
      <p:grpSpPr>
        <a:xfrm>
          <a:off x="0" y="0"/>
          <a:ext cx="0" cy="0"/>
          <a:chOff x="0" y="0"/>
          <a:chExt cx="0" cy="0"/>
        </a:xfrm>
      </p:grpSpPr>
      <p:sp>
        <p:nvSpPr>
          <p:cNvPr id="55" name="Picture Placeholder 54">
            <a:extLst>
              <a:ext uri="{FF2B5EF4-FFF2-40B4-BE49-F238E27FC236}">
                <a16:creationId xmlns:a16="http://schemas.microsoft.com/office/drawing/2014/main" id="{CEA6B220-CEA0-71ED-2B2F-9C8643B7034A}"/>
              </a:ext>
            </a:extLst>
          </p:cNvPr>
          <p:cNvSpPr>
            <a:spLocks noGrp="1" noChangeAspect="1"/>
          </p:cNvSpPr>
          <p:nvPr>
            <p:ph type="pic" sz="quarter" idx="20" hasCustomPrompt="1"/>
          </p:nvPr>
        </p:nvSpPr>
        <p:spPr>
          <a:xfrm>
            <a:off x="7164752" y="0"/>
            <a:ext cx="5230448" cy="6858000"/>
          </a:xfrm>
          <a:custGeom>
            <a:avLst/>
            <a:gdLst>
              <a:gd name="connsiteX0" fmla="*/ 1320908 w 5230448"/>
              <a:gd name="connsiteY0" fmla="*/ 0 h 6858000"/>
              <a:gd name="connsiteX1" fmla="*/ 5230448 w 5230448"/>
              <a:gd name="connsiteY1" fmla="*/ 0 h 6858000"/>
              <a:gd name="connsiteX2" fmla="*/ 5230448 w 5230448"/>
              <a:gd name="connsiteY2" fmla="*/ 6858000 h 6858000"/>
              <a:gd name="connsiteX3" fmla="*/ 1320908 w 5230448"/>
              <a:gd name="connsiteY3" fmla="*/ 6858000 h 6858000"/>
              <a:gd name="connsiteX4" fmla="*/ 1167333 w 5230448"/>
              <a:gd name="connsiteY4" fmla="*/ 6680707 h 6858000"/>
              <a:gd name="connsiteX5" fmla="*/ 0 w 5230448"/>
              <a:gd name="connsiteY5" fmla="*/ 3429000 h 6858000"/>
              <a:gd name="connsiteX6" fmla="*/ 1167333 w 5230448"/>
              <a:gd name="connsiteY6" fmla="*/ 17729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0448" h="6858000">
                <a:moveTo>
                  <a:pt x="1320908" y="0"/>
                </a:moveTo>
                <a:lnTo>
                  <a:pt x="5230448" y="0"/>
                </a:lnTo>
                <a:lnTo>
                  <a:pt x="5230448" y="6858000"/>
                </a:lnTo>
                <a:lnTo>
                  <a:pt x="1320908" y="6858000"/>
                </a:lnTo>
                <a:lnTo>
                  <a:pt x="1167333" y="6680707"/>
                </a:lnTo>
                <a:cubicBezTo>
                  <a:pt x="438076" y="5797052"/>
                  <a:pt x="0" y="4664185"/>
                  <a:pt x="0" y="3429000"/>
                </a:cubicBezTo>
                <a:cubicBezTo>
                  <a:pt x="0" y="2193815"/>
                  <a:pt x="438076" y="1060948"/>
                  <a:pt x="1167333" y="177293"/>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image icon to </a:t>
            </a:r>
            <a:br>
              <a:rPr lang="en-US"/>
            </a:br>
            <a:r>
              <a:rPr lang="en-US"/>
              <a:t>browse your image</a:t>
            </a:r>
            <a:endParaRPr lang="nl-BE"/>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p:txBody>
          <a:bodyPr/>
          <a:lstStyle/>
          <a:p>
            <a:fld id="{CE1ACDD7-A3C7-4C94-9DB8-FCA451DB8A79}"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4" name="Title 3">
            <a:extLst>
              <a:ext uri="{FF2B5EF4-FFF2-40B4-BE49-F238E27FC236}">
                <a16:creationId xmlns:a16="http://schemas.microsoft.com/office/drawing/2014/main" id="{C95F339D-6935-BA89-CA5C-8AD96BFAE98B}"/>
              </a:ext>
            </a:extLst>
          </p:cNvPr>
          <p:cNvSpPr>
            <a:spLocks noGrp="1"/>
          </p:cNvSpPr>
          <p:nvPr>
            <p:ph type="title"/>
          </p:nvPr>
        </p:nvSpPr>
        <p:spPr>
          <a:xfrm>
            <a:off x="839789" y="0"/>
            <a:ext cx="6397056" cy="1229124"/>
          </a:xfrm>
        </p:spPr>
        <p:txBody>
          <a:bodyPr/>
          <a:lstStyle>
            <a:lvl1pPr algn="l">
              <a:defRPr/>
            </a:lvl1pPr>
          </a:lstStyle>
          <a:p>
            <a:r>
              <a:rPr lang="nl-NL"/>
              <a:t>Klik om stijl te bewerken</a:t>
            </a:r>
            <a:endParaRPr lang="nl-BE"/>
          </a:p>
        </p:txBody>
      </p:sp>
      <p:sp>
        <p:nvSpPr>
          <p:cNvPr id="19" name="Text Placeholder 17">
            <a:extLst>
              <a:ext uri="{FF2B5EF4-FFF2-40B4-BE49-F238E27FC236}">
                <a16:creationId xmlns:a16="http://schemas.microsoft.com/office/drawing/2014/main" id="{CACED2A7-3F2C-640F-1ADB-1ED6B32D764E}"/>
              </a:ext>
            </a:extLst>
          </p:cNvPr>
          <p:cNvSpPr>
            <a:spLocks noGrp="1"/>
          </p:cNvSpPr>
          <p:nvPr>
            <p:ph type="body" sz="quarter" idx="19"/>
          </p:nvPr>
        </p:nvSpPr>
        <p:spPr>
          <a:xfrm>
            <a:off x="839788" y="1449388"/>
            <a:ext cx="6397056" cy="1296691"/>
          </a:xfrm>
          <a:prstGeom prst="rect">
            <a:avLst/>
          </a:prstGeom>
        </p:spPr>
        <p:txBody>
          <a:bodyPr lIns="0" tIns="0" rIns="0" bIns="0"/>
          <a:lstStyle>
            <a:lvl1pPr>
              <a:defRPr sz="1800"/>
            </a:lvl1pPr>
            <a:lvl2pPr>
              <a:defRPr sz="1800"/>
            </a:lvl2pPr>
          </a:lstStyle>
          <a:p>
            <a:pPr lvl="0"/>
            <a:r>
              <a:rPr lang="nl-NL"/>
              <a:t>Klikken om de tekststijl van het model te bewerken</a:t>
            </a:r>
          </a:p>
          <a:p>
            <a:pPr lvl="1"/>
            <a:r>
              <a:rPr lang="nl-NL"/>
              <a:t>Tweede niveau</a:t>
            </a:r>
          </a:p>
        </p:txBody>
      </p:sp>
      <p:grpSp>
        <p:nvGrpSpPr>
          <p:cNvPr id="18" name="Group 17">
            <a:extLst>
              <a:ext uri="{FF2B5EF4-FFF2-40B4-BE49-F238E27FC236}">
                <a16:creationId xmlns:a16="http://schemas.microsoft.com/office/drawing/2014/main" id="{A2C80D39-99B9-AD72-8522-779C011788DF}"/>
              </a:ext>
            </a:extLst>
          </p:cNvPr>
          <p:cNvGrpSpPr/>
          <p:nvPr userDrawn="1"/>
        </p:nvGrpSpPr>
        <p:grpSpPr>
          <a:xfrm>
            <a:off x="-1795929" y="-1019077"/>
            <a:ext cx="3010895" cy="1811951"/>
            <a:chOff x="-2043340" y="-1200722"/>
            <a:chExt cx="3815950" cy="2296433"/>
          </a:xfrm>
        </p:grpSpPr>
        <p:sp>
          <p:nvSpPr>
            <p:cNvPr id="20" name="Oval 19">
              <a:extLst>
                <a:ext uri="{FF2B5EF4-FFF2-40B4-BE49-F238E27FC236}">
                  <a16:creationId xmlns:a16="http://schemas.microsoft.com/office/drawing/2014/main" id="{C1F6558A-FDD7-EC7B-7FA5-C677BA068472}"/>
                </a:ext>
              </a:extLst>
            </p:cNvPr>
            <p:cNvSpPr/>
            <p:nvPr userDrawn="1"/>
          </p:nvSpPr>
          <p:spPr>
            <a:xfrm rot="21373444">
              <a:off x="-1621168" y="-918000"/>
              <a:ext cx="3188552" cy="1848428"/>
            </a:xfrm>
            <a:prstGeom prst="ellipse">
              <a:avLst/>
            </a:prstGeom>
            <a:solidFill>
              <a:schemeClr val="tx2"/>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1" name="Oval 20">
              <a:extLst>
                <a:ext uri="{FF2B5EF4-FFF2-40B4-BE49-F238E27FC236}">
                  <a16:creationId xmlns:a16="http://schemas.microsoft.com/office/drawing/2014/main" id="{07735841-1140-ABF3-CCDE-037DAEB13797}"/>
                </a:ext>
              </a:extLst>
            </p:cNvPr>
            <p:cNvSpPr/>
            <p:nvPr userDrawn="1"/>
          </p:nvSpPr>
          <p:spPr>
            <a:xfrm rot="20766101">
              <a:off x="-2043340" y="-1197074"/>
              <a:ext cx="3815950" cy="2292785"/>
            </a:xfrm>
            <a:prstGeom prst="ellipse">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2" name="Oval 21">
              <a:extLst>
                <a:ext uri="{FF2B5EF4-FFF2-40B4-BE49-F238E27FC236}">
                  <a16:creationId xmlns:a16="http://schemas.microsoft.com/office/drawing/2014/main" id="{987793A5-0C42-7B9C-35EF-197E2726402C}"/>
                </a:ext>
              </a:extLst>
            </p:cNvPr>
            <p:cNvSpPr/>
            <p:nvPr userDrawn="1"/>
          </p:nvSpPr>
          <p:spPr>
            <a:xfrm rot="21373444">
              <a:off x="-1717988" y="-1200722"/>
              <a:ext cx="3105603" cy="2119694"/>
            </a:xfrm>
            <a:prstGeom prst="ellipse">
              <a:avLst/>
            </a:prstGeom>
            <a:noFill/>
            <a:ln w="2222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3" name="Oval 22">
              <a:extLst>
                <a:ext uri="{FF2B5EF4-FFF2-40B4-BE49-F238E27FC236}">
                  <a16:creationId xmlns:a16="http://schemas.microsoft.com/office/drawing/2014/main" id="{82185C84-A163-CE93-576D-5BA4109D9A5D}"/>
                </a:ext>
              </a:extLst>
            </p:cNvPr>
            <p:cNvSpPr/>
            <p:nvPr userDrawn="1"/>
          </p:nvSpPr>
          <p:spPr>
            <a:xfrm rot="21373444">
              <a:off x="-1916631" y="-1039959"/>
              <a:ext cx="3598463" cy="2088540"/>
            </a:xfrm>
            <a:prstGeom prst="ellipse">
              <a:avLst/>
            </a:prstGeom>
            <a:noFill/>
            <a:ln w="222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4" name="Rectangle 23">
            <a:extLst>
              <a:ext uri="{FF2B5EF4-FFF2-40B4-BE49-F238E27FC236}">
                <a16:creationId xmlns:a16="http://schemas.microsoft.com/office/drawing/2014/main" id="{2CD91FDD-433A-F86B-AB0F-79ECDCAAF55C}"/>
              </a:ext>
            </a:extLst>
          </p:cNvPr>
          <p:cNvSpPr/>
          <p:nvPr userDrawn="1"/>
        </p:nvSpPr>
        <p:spPr>
          <a:xfrm>
            <a:off x="-2429933" y="-1811951"/>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5" name="Rectangle 24">
            <a:extLst>
              <a:ext uri="{FF2B5EF4-FFF2-40B4-BE49-F238E27FC236}">
                <a16:creationId xmlns:a16="http://schemas.microsoft.com/office/drawing/2014/main" id="{39BE2F96-DF70-9967-E2EA-D801FB455225}"/>
              </a:ext>
            </a:extLst>
          </p:cNvPr>
          <p:cNvSpPr/>
          <p:nvPr userDrawn="1"/>
        </p:nvSpPr>
        <p:spPr>
          <a:xfrm>
            <a:off x="0" y="-1811951"/>
            <a:ext cx="2429933" cy="1811951"/>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0" name="Text Placeholder 28">
            <a:extLst>
              <a:ext uri="{FF2B5EF4-FFF2-40B4-BE49-F238E27FC236}">
                <a16:creationId xmlns:a16="http://schemas.microsoft.com/office/drawing/2014/main" id="{88526D31-983D-79F1-BF1C-F21F041E0864}"/>
              </a:ext>
            </a:extLst>
          </p:cNvPr>
          <p:cNvSpPr>
            <a:spLocks noGrp="1"/>
          </p:cNvSpPr>
          <p:nvPr>
            <p:ph type="body" sz="quarter" idx="21"/>
          </p:nvPr>
        </p:nvSpPr>
        <p:spPr>
          <a:xfrm>
            <a:off x="398652"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56" name="Text Placeholder 4">
            <a:extLst>
              <a:ext uri="{FF2B5EF4-FFF2-40B4-BE49-F238E27FC236}">
                <a16:creationId xmlns:a16="http://schemas.microsoft.com/office/drawing/2014/main" id="{0435C1AB-AA53-8CFD-D8C3-4993AFE76E7E}"/>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pic>
        <p:nvPicPr>
          <p:cNvPr id="75" name="Graphic 74">
            <a:extLst>
              <a:ext uri="{FF2B5EF4-FFF2-40B4-BE49-F238E27FC236}">
                <a16:creationId xmlns:a16="http://schemas.microsoft.com/office/drawing/2014/main" id="{720E2AC8-381B-AA65-EBEA-9FB387248A5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79576" y="6332641"/>
            <a:ext cx="748271" cy="390124"/>
          </a:xfrm>
          <a:prstGeom prst="rect">
            <a:avLst/>
          </a:prstGeom>
        </p:spPr>
      </p:pic>
      <p:grpSp>
        <p:nvGrpSpPr>
          <p:cNvPr id="77" name="Group 76">
            <a:extLst>
              <a:ext uri="{FF2B5EF4-FFF2-40B4-BE49-F238E27FC236}">
                <a16:creationId xmlns:a16="http://schemas.microsoft.com/office/drawing/2014/main" id="{62C72EFE-F191-A21F-8993-60EF41A6207B}"/>
              </a:ext>
            </a:extLst>
          </p:cNvPr>
          <p:cNvGrpSpPr/>
          <p:nvPr userDrawn="1"/>
        </p:nvGrpSpPr>
        <p:grpSpPr>
          <a:xfrm rot="4721633">
            <a:off x="6829200" y="-1944000"/>
            <a:ext cx="10406394" cy="10313068"/>
            <a:chOff x="6351933" y="-607869"/>
            <a:chExt cx="7961940" cy="7890534"/>
          </a:xfrm>
        </p:grpSpPr>
        <p:sp>
          <p:nvSpPr>
            <p:cNvPr id="78" name="Oval 77">
              <a:extLst>
                <a:ext uri="{FF2B5EF4-FFF2-40B4-BE49-F238E27FC236}">
                  <a16:creationId xmlns:a16="http://schemas.microsoft.com/office/drawing/2014/main" id="{F967F430-84BF-0631-274B-F24A508A51C6}"/>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9" name="Oval 78">
              <a:extLst>
                <a:ext uri="{FF2B5EF4-FFF2-40B4-BE49-F238E27FC236}">
                  <a16:creationId xmlns:a16="http://schemas.microsoft.com/office/drawing/2014/main" id="{39F8F3B8-F34B-939B-35BF-809093E9A302}"/>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pic>
        <p:nvPicPr>
          <p:cNvPr id="3" name="Picture 2">
            <a:extLst>
              <a:ext uri="{FF2B5EF4-FFF2-40B4-BE49-F238E27FC236}">
                <a16:creationId xmlns:a16="http://schemas.microsoft.com/office/drawing/2014/main" id="{FFE27B82-B853-3C3B-C926-765C6055F32E}"/>
              </a:ext>
            </a:extLst>
          </p:cNvPr>
          <p:cNvPicPr>
            <a:picLocks noChangeAspect="1"/>
          </p:cNvPicPr>
          <p:nvPr userDrawn="1"/>
        </p:nvPicPr>
        <p:blipFill>
          <a:blip r:embed="rId6"/>
          <a:stretch>
            <a:fillRect/>
          </a:stretch>
        </p:blipFill>
        <p:spPr>
          <a:xfrm>
            <a:off x="-3766624" y="149299"/>
            <a:ext cx="3676207" cy="865707"/>
          </a:xfrm>
          <a:prstGeom prst="rect">
            <a:avLst/>
          </a:prstGeom>
        </p:spPr>
      </p:pic>
      <p:pic>
        <p:nvPicPr>
          <p:cNvPr id="5" name="Picture 4">
            <a:extLst>
              <a:ext uri="{FF2B5EF4-FFF2-40B4-BE49-F238E27FC236}">
                <a16:creationId xmlns:a16="http://schemas.microsoft.com/office/drawing/2014/main" id="{45149B94-C873-B56E-115C-CD8B9C4EFCF7}"/>
              </a:ext>
            </a:extLst>
          </p:cNvPr>
          <p:cNvPicPr>
            <a:picLocks noChangeAspect="1"/>
          </p:cNvPicPr>
          <p:nvPr userDrawn="1"/>
        </p:nvPicPr>
        <p:blipFill>
          <a:blip r:embed="rId7"/>
          <a:stretch>
            <a:fillRect/>
          </a:stretch>
        </p:blipFill>
        <p:spPr>
          <a:xfrm>
            <a:off x="-2388808" y="1022814"/>
            <a:ext cx="2298391" cy="749873"/>
          </a:xfrm>
          <a:prstGeom prst="rect">
            <a:avLst/>
          </a:prstGeom>
        </p:spPr>
      </p:pic>
      <p:pic>
        <p:nvPicPr>
          <p:cNvPr id="6" name="Picture 5">
            <a:extLst>
              <a:ext uri="{FF2B5EF4-FFF2-40B4-BE49-F238E27FC236}">
                <a16:creationId xmlns:a16="http://schemas.microsoft.com/office/drawing/2014/main" id="{5789A946-E267-9CE5-20A4-2905FED8EFE0}"/>
              </a:ext>
            </a:extLst>
          </p:cNvPr>
          <p:cNvPicPr>
            <a:picLocks noChangeAspect="1"/>
          </p:cNvPicPr>
          <p:nvPr userDrawn="1"/>
        </p:nvPicPr>
        <p:blipFill>
          <a:blip r:embed="rId8"/>
          <a:srcRect l="28604" t="12094" r="63844" b="83925"/>
          <a:stretch/>
        </p:blipFill>
        <p:spPr>
          <a:xfrm>
            <a:off x="-1190958" y="1970746"/>
            <a:ext cx="1100541" cy="326367"/>
          </a:xfrm>
          <a:prstGeom prst="rect">
            <a:avLst/>
          </a:prstGeom>
        </p:spPr>
      </p:pic>
      <p:sp>
        <p:nvSpPr>
          <p:cNvPr id="8" name="Oval 7">
            <a:extLst>
              <a:ext uri="{FF2B5EF4-FFF2-40B4-BE49-F238E27FC236}">
                <a16:creationId xmlns:a16="http://schemas.microsoft.com/office/drawing/2014/main" id="{411B9C7B-A865-900C-F350-C7A2AA8D6BDC}"/>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9" name="Straight Arrow Connector 8">
            <a:extLst>
              <a:ext uri="{FF2B5EF4-FFF2-40B4-BE49-F238E27FC236}">
                <a16:creationId xmlns:a16="http://schemas.microsoft.com/office/drawing/2014/main" id="{9129805C-E742-6EBF-17C5-EC234A5A733A}"/>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72762D-073C-F9F6-DBDD-C54A4BE67BD7}"/>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1" name="Rectangle 10">
            <a:extLst>
              <a:ext uri="{FF2B5EF4-FFF2-40B4-BE49-F238E27FC236}">
                <a16:creationId xmlns:a16="http://schemas.microsoft.com/office/drawing/2014/main" id="{9C0487AE-967C-020A-6382-06C57962C23F}"/>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 name="TextBox 11">
            <a:extLst>
              <a:ext uri="{FF2B5EF4-FFF2-40B4-BE49-F238E27FC236}">
                <a16:creationId xmlns:a16="http://schemas.microsoft.com/office/drawing/2014/main" id="{F97502E4-2263-D0DD-EB5F-354EFA8287A9}"/>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Tree>
    <p:extLst>
      <p:ext uri="{BB962C8B-B14F-4D97-AF65-F5344CB8AC3E}">
        <p14:creationId xmlns:p14="http://schemas.microsoft.com/office/powerpoint/2010/main" val="24883596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3. Title and Image layout">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5A52DFA5-5FE9-2702-0A12-E539625B2E4C}"/>
              </a:ext>
            </a:extLst>
          </p:cNvPr>
          <p:cNvGrpSpPr/>
          <p:nvPr userDrawn="1"/>
        </p:nvGrpSpPr>
        <p:grpSpPr>
          <a:xfrm rot="9581209">
            <a:off x="7572534" y="3054768"/>
            <a:ext cx="8224393" cy="8150635"/>
            <a:chOff x="6351933" y="-607869"/>
            <a:chExt cx="7961940" cy="7890534"/>
          </a:xfrm>
        </p:grpSpPr>
        <p:sp>
          <p:nvSpPr>
            <p:cNvPr id="36" name="Oval 35">
              <a:extLst>
                <a:ext uri="{FF2B5EF4-FFF2-40B4-BE49-F238E27FC236}">
                  <a16:creationId xmlns:a16="http://schemas.microsoft.com/office/drawing/2014/main" id="{F59CD66B-5D91-D319-6F63-96EB5B3243E9}"/>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7" name="Oval 36">
              <a:extLst>
                <a:ext uri="{FF2B5EF4-FFF2-40B4-BE49-F238E27FC236}">
                  <a16:creationId xmlns:a16="http://schemas.microsoft.com/office/drawing/2014/main" id="{737FC4AF-D76B-F074-7B82-EFB326D96714}"/>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p:txBody>
          <a:bodyPr/>
          <a:lstStyle/>
          <a:p>
            <a:fld id="{3C09918D-E956-4F24-BC68-A0A9627B0FF7}"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6" name="Text Placeholder 30">
            <a:extLst>
              <a:ext uri="{FF2B5EF4-FFF2-40B4-BE49-F238E27FC236}">
                <a16:creationId xmlns:a16="http://schemas.microsoft.com/office/drawing/2014/main" id="{0DE541A4-9F3E-FA7D-3233-D6714E4C8944}"/>
              </a:ext>
            </a:extLst>
          </p:cNvPr>
          <p:cNvSpPr>
            <a:spLocks noGrp="1"/>
          </p:cNvSpPr>
          <p:nvPr>
            <p:ph type="body" sz="quarter" idx="14" hasCustomPrompt="1"/>
          </p:nvPr>
        </p:nvSpPr>
        <p:spPr>
          <a:xfrm>
            <a:off x="839788" y="1380068"/>
            <a:ext cx="5256212" cy="4097866"/>
          </a:xfrm>
          <a:prstGeom prst="rect">
            <a:avLst/>
          </a:prstGeom>
        </p:spPr>
        <p:txBody>
          <a:bodyPr lIns="0" rIns="0" anchor="ctr">
            <a:normAutofit/>
          </a:bodyPr>
          <a:lstStyle>
            <a:lvl1pPr>
              <a:lnSpc>
                <a:spcPct val="100000"/>
              </a:lnSpc>
              <a:spcBef>
                <a:spcPts val="0"/>
              </a:spcBef>
              <a:defRPr sz="3200" b="1">
                <a:ln w="6350">
                  <a:noFill/>
                </a:ln>
                <a:solidFill>
                  <a:schemeClr val="tx2"/>
                </a:solidFill>
                <a:latin typeface="+mj-lt"/>
              </a:defRPr>
            </a:lvl1pPr>
            <a:lvl2pPr marL="0" indent="0">
              <a:lnSpc>
                <a:spcPct val="100000"/>
              </a:lnSpc>
              <a:spcBef>
                <a:spcPts val="0"/>
              </a:spcBef>
              <a:buNone/>
              <a:defRPr sz="3200" b="1">
                <a:solidFill>
                  <a:schemeClr val="accent1"/>
                </a:solidFill>
                <a:latin typeface="+mj-lt"/>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38" name="Text Placeholder 4">
            <a:extLst>
              <a:ext uri="{FF2B5EF4-FFF2-40B4-BE49-F238E27FC236}">
                <a16:creationId xmlns:a16="http://schemas.microsoft.com/office/drawing/2014/main" id="{CB64EE9A-C2AE-5310-057C-C1E8484931E4}"/>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Tree>
    <p:extLst>
      <p:ext uri="{BB962C8B-B14F-4D97-AF65-F5344CB8AC3E}">
        <p14:creationId xmlns:p14="http://schemas.microsoft.com/office/powerpoint/2010/main" val="39677469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13. Title and Image layout">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5A52DFA5-5FE9-2702-0A12-E539625B2E4C}"/>
              </a:ext>
            </a:extLst>
          </p:cNvPr>
          <p:cNvGrpSpPr/>
          <p:nvPr userDrawn="1"/>
        </p:nvGrpSpPr>
        <p:grpSpPr>
          <a:xfrm rot="9581209">
            <a:off x="8273574" y="3420528"/>
            <a:ext cx="8224393" cy="8150635"/>
            <a:chOff x="6351933" y="-607869"/>
            <a:chExt cx="7961940" cy="7890534"/>
          </a:xfrm>
        </p:grpSpPr>
        <p:sp>
          <p:nvSpPr>
            <p:cNvPr id="36" name="Oval 35">
              <a:extLst>
                <a:ext uri="{FF2B5EF4-FFF2-40B4-BE49-F238E27FC236}">
                  <a16:creationId xmlns:a16="http://schemas.microsoft.com/office/drawing/2014/main" id="{F59CD66B-5D91-D319-6F63-96EB5B3243E9}"/>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7" name="Oval 36">
              <a:extLst>
                <a:ext uri="{FF2B5EF4-FFF2-40B4-BE49-F238E27FC236}">
                  <a16:creationId xmlns:a16="http://schemas.microsoft.com/office/drawing/2014/main" id="{737FC4AF-D76B-F074-7B82-EFB326D96714}"/>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p:txBody>
          <a:bodyPr/>
          <a:lstStyle/>
          <a:p>
            <a:fld id="{3C09918D-E956-4F24-BC68-A0A9627B0FF7}"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6" name="Text Placeholder 30">
            <a:extLst>
              <a:ext uri="{FF2B5EF4-FFF2-40B4-BE49-F238E27FC236}">
                <a16:creationId xmlns:a16="http://schemas.microsoft.com/office/drawing/2014/main" id="{0DE541A4-9F3E-FA7D-3233-D6714E4C8944}"/>
              </a:ext>
            </a:extLst>
          </p:cNvPr>
          <p:cNvSpPr>
            <a:spLocks noGrp="1"/>
          </p:cNvSpPr>
          <p:nvPr>
            <p:ph type="body" sz="quarter" idx="14" hasCustomPrompt="1"/>
          </p:nvPr>
        </p:nvSpPr>
        <p:spPr>
          <a:xfrm>
            <a:off x="839788" y="1380068"/>
            <a:ext cx="5256212" cy="4097866"/>
          </a:xfrm>
          <a:prstGeom prst="rect">
            <a:avLst/>
          </a:prstGeom>
        </p:spPr>
        <p:txBody>
          <a:bodyPr lIns="0" rIns="0" anchor="ctr">
            <a:normAutofit/>
          </a:bodyPr>
          <a:lstStyle>
            <a:lvl1pPr>
              <a:lnSpc>
                <a:spcPct val="100000"/>
              </a:lnSpc>
              <a:spcBef>
                <a:spcPts val="0"/>
              </a:spcBef>
              <a:defRPr sz="3200" b="1">
                <a:ln w="6350">
                  <a:noFill/>
                </a:ln>
                <a:solidFill>
                  <a:schemeClr val="tx2"/>
                </a:solidFill>
                <a:latin typeface="+mj-lt"/>
              </a:defRPr>
            </a:lvl1pPr>
            <a:lvl2pPr marL="0" indent="0">
              <a:lnSpc>
                <a:spcPct val="100000"/>
              </a:lnSpc>
              <a:spcBef>
                <a:spcPts val="0"/>
              </a:spcBef>
              <a:buNone/>
              <a:defRPr sz="3200" b="1">
                <a:solidFill>
                  <a:schemeClr val="accent1"/>
                </a:solidFill>
                <a:latin typeface="+mj-lt"/>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38" name="Text Placeholder 4">
            <a:extLst>
              <a:ext uri="{FF2B5EF4-FFF2-40B4-BE49-F238E27FC236}">
                <a16:creationId xmlns:a16="http://schemas.microsoft.com/office/drawing/2014/main" id="{CB64EE9A-C2AE-5310-057C-C1E8484931E4}"/>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Tree>
    <p:extLst>
      <p:ext uri="{BB962C8B-B14F-4D97-AF65-F5344CB8AC3E}">
        <p14:creationId xmlns:p14="http://schemas.microsoft.com/office/powerpoint/2010/main" val="10841354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13. Title and Image layout">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5A52DFA5-5FE9-2702-0A12-E539625B2E4C}"/>
              </a:ext>
            </a:extLst>
          </p:cNvPr>
          <p:cNvGrpSpPr/>
          <p:nvPr userDrawn="1"/>
        </p:nvGrpSpPr>
        <p:grpSpPr>
          <a:xfrm rot="9581209">
            <a:off x="7572534" y="3054768"/>
            <a:ext cx="8224393" cy="8150635"/>
            <a:chOff x="6351933" y="-607869"/>
            <a:chExt cx="7961940" cy="7890534"/>
          </a:xfrm>
        </p:grpSpPr>
        <p:sp>
          <p:nvSpPr>
            <p:cNvPr id="36" name="Oval 35">
              <a:extLst>
                <a:ext uri="{FF2B5EF4-FFF2-40B4-BE49-F238E27FC236}">
                  <a16:creationId xmlns:a16="http://schemas.microsoft.com/office/drawing/2014/main" id="{F59CD66B-5D91-D319-6F63-96EB5B3243E9}"/>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7" name="Oval 36">
              <a:extLst>
                <a:ext uri="{FF2B5EF4-FFF2-40B4-BE49-F238E27FC236}">
                  <a16:creationId xmlns:a16="http://schemas.microsoft.com/office/drawing/2014/main" id="{737FC4AF-D76B-F074-7B82-EFB326D96714}"/>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p:txBody>
          <a:bodyPr/>
          <a:lstStyle/>
          <a:p>
            <a:fld id="{3C09918D-E956-4F24-BC68-A0A9627B0FF7}"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pic>
        <p:nvPicPr>
          <p:cNvPr id="3" name="Picture 2">
            <a:extLst>
              <a:ext uri="{FF2B5EF4-FFF2-40B4-BE49-F238E27FC236}">
                <a16:creationId xmlns:a16="http://schemas.microsoft.com/office/drawing/2014/main" id="{F96A8372-457C-E1FC-C05F-0061FD372871}"/>
              </a:ext>
            </a:extLst>
          </p:cNvPr>
          <p:cNvPicPr>
            <a:picLocks noChangeAspect="1"/>
          </p:cNvPicPr>
          <p:nvPr userDrawn="1"/>
        </p:nvPicPr>
        <p:blipFill>
          <a:blip r:embed="rId2"/>
          <a:stretch>
            <a:fillRect/>
          </a:stretch>
        </p:blipFill>
        <p:spPr>
          <a:xfrm>
            <a:off x="-3766624" y="149299"/>
            <a:ext cx="3676207" cy="865707"/>
          </a:xfrm>
          <a:prstGeom prst="rect">
            <a:avLst/>
          </a:prstGeom>
        </p:spPr>
      </p:pic>
      <p:pic>
        <p:nvPicPr>
          <p:cNvPr id="4" name="Picture 3">
            <a:extLst>
              <a:ext uri="{FF2B5EF4-FFF2-40B4-BE49-F238E27FC236}">
                <a16:creationId xmlns:a16="http://schemas.microsoft.com/office/drawing/2014/main" id="{ACC054D7-5BF7-D228-751F-5DA1D35006E8}"/>
              </a:ext>
            </a:extLst>
          </p:cNvPr>
          <p:cNvPicPr>
            <a:picLocks noChangeAspect="1"/>
          </p:cNvPicPr>
          <p:nvPr userDrawn="1"/>
        </p:nvPicPr>
        <p:blipFill>
          <a:blip r:embed="rId3"/>
          <a:stretch>
            <a:fillRect/>
          </a:stretch>
        </p:blipFill>
        <p:spPr>
          <a:xfrm>
            <a:off x="-2388808" y="1022814"/>
            <a:ext cx="2298391" cy="749873"/>
          </a:xfrm>
          <a:prstGeom prst="rect">
            <a:avLst/>
          </a:prstGeom>
        </p:spPr>
      </p:pic>
      <p:pic>
        <p:nvPicPr>
          <p:cNvPr id="5" name="Picture 4">
            <a:extLst>
              <a:ext uri="{FF2B5EF4-FFF2-40B4-BE49-F238E27FC236}">
                <a16:creationId xmlns:a16="http://schemas.microsoft.com/office/drawing/2014/main" id="{58210FA1-0751-2142-CED0-428B08CE0D25}"/>
              </a:ext>
            </a:extLst>
          </p:cNvPr>
          <p:cNvPicPr>
            <a:picLocks noChangeAspect="1"/>
          </p:cNvPicPr>
          <p:nvPr userDrawn="1"/>
        </p:nvPicPr>
        <p:blipFill>
          <a:blip r:embed="rId4"/>
          <a:srcRect l="28604" t="12094" r="63844" b="83925"/>
          <a:stretch/>
        </p:blipFill>
        <p:spPr>
          <a:xfrm>
            <a:off x="-1190958" y="1970746"/>
            <a:ext cx="1100541" cy="326367"/>
          </a:xfrm>
          <a:prstGeom prst="rect">
            <a:avLst/>
          </a:prstGeom>
        </p:spPr>
      </p:pic>
      <p:sp>
        <p:nvSpPr>
          <p:cNvPr id="8" name="Oval 7">
            <a:extLst>
              <a:ext uri="{FF2B5EF4-FFF2-40B4-BE49-F238E27FC236}">
                <a16:creationId xmlns:a16="http://schemas.microsoft.com/office/drawing/2014/main" id="{423DFA57-DDF1-91CD-D12F-42A403AEF491}"/>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9" name="Straight Arrow Connector 8">
            <a:extLst>
              <a:ext uri="{FF2B5EF4-FFF2-40B4-BE49-F238E27FC236}">
                <a16:creationId xmlns:a16="http://schemas.microsoft.com/office/drawing/2014/main" id="{8C0C7E8D-F128-BD0F-0D22-6EFB6184CC7F}"/>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BC20E58-B843-BE35-1446-C1141D55148F}"/>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1" name="Rectangle 10">
            <a:extLst>
              <a:ext uri="{FF2B5EF4-FFF2-40B4-BE49-F238E27FC236}">
                <a16:creationId xmlns:a16="http://schemas.microsoft.com/office/drawing/2014/main" id="{A63B5F77-FBE4-4664-7984-5113377D251D}"/>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 name="TextBox 11">
            <a:extLst>
              <a:ext uri="{FF2B5EF4-FFF2-40B4-BE49-F238E27FC236}">
                <a16:creationId xmlns:a16="http://schemas.microsoft.com/office/drawing/2014/main" id="{9103C286-5F59-17EF-85E9-F857283E33A9}"/>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
        <p:nvSpPr>
          <p:cNvPr id="13" name="Text Placeholder 28">
            <a:extLst>
              <a:ext uri="{FF2B5EF4-FFF2-40B4-BE49-F238E27FC236}">
                <a16:creationId xmlns:a16="http://schemas.microsoft.com/office/drawing/2014/main" id="{0926DC84-882A-2280-B8CF-72DC048196B2}"/>
              </a:ext>
            </a:extLst>
          </p:cNvPr>
          <p:cNvSpPr>
            <a:spLocks noGrp="1"/>
          </p:cNvSpPr>
          <p:nvPr>
            <p:ph type="body" sz="quarter" idx="21"/>
          </p:nvPr>
        </p:nvSpPr>
        <p:spPr>
          <a:xfrm>
            <a:off x="398652" y="2787566"/>
            <a:ext cx="440623" cy="1296691"/>
          </a:xfrm>
          <a:prstGeom prst="rect">
            <a:avLst/>
          </a:prstGeom>
          <a:blipFill>
            <a:blip r:embed="rId5">
              <a:extLst>
                <a:ext uri="{96DAC541-7B7A-43D3-8B79-37D633B846F1}">
                  <asvg:svgBlip xmlns:asvg="http://schemas.microsoft.com/office/drawing/2016/SVG/main" r:embed="rId6"/>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14" name="Text Placeholder 28">
            <a:extLst>
              <a:ext uri="{FF2B5EF4-FFF2-40B4-BE49-F238E27FC236}">
                <a16:creationId xmlns:a16="http://schemas.microsoft.com/office/drawing/2014/main" id="{C59B4DA4-D33C-82C9-B9E1-ED717EB3DA2F}"/>
              </a:ext>
            </a:extLst>
          </p:cNvPr>
          <p:cNvSpPr>
            <a:spLocks noGrp="1"/>
          </p:cNvSpPr>
          <p:nvPr>
            <p:ph type="body" sz="quarter" idx="22"/>
          </p:nvPr>
        </p:nvSpPr>
        <p:spPr>
          <a:xfrm>
            <a:off x="437827" y="4324266"/>
            <a:ext cx="440623" cy="1296691"/>
          </a:xfrm>
          <a:prstGeom prst="rect">
            <a:avLst/>
          </a:prstGeom>
          <a:blipFill>
            <a:blip r:embed="rId5">
              <a:extLst>
                <a:ext uri="{96DAC541-7B7A-43D3-8B79-37D633B846F1}">
                  <asvg:svgBlip xmlns:asvg="http://schemas.microsoft.com/office/drawing/2016/SVG/main" r:embed="rId6"/>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Tree>
    <p:extLst>
      <p:ext uri="{BB962C8B-B14F-4D97-AF65-F5344CB8AC3E}">
        <p14:creationId xmlns:p14="http://schemas.microsoft.com/office/powerpoint/2010/main" val="2296425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4. Exercise Title and free spac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2DC9817-7835-14B2-E986-51380A2374D1}"/>
              </a:ext>
            </a:extLst>
          </p:cNvPr>
          <p:cNvSpPr>
            <a:spLocks noGrp="1"/>
          </p:cNvSpPr>
          <p:nvPr>
            <p:ph type="dt" sz="half" idx="10"/>
          </p:nvPr>
        </p:nvSpPr>
        <p:spPr/>
        <p:txBody>
          <a:bodyPr/>
          <a:lstStyle>
            <a:lvl1pPr>
              <a:defRPr>
                <a:solidFill>
                  <a:schemeClr val="bg1"/>
                </a:solidFill>
              </a:defRPr>
            </a:lvl1pPr>
          </a:lstStyle>
          <a:p>
            <a:fld id="{A1CC02D9-6DE2-44A2-98B2-2B5614E95193}" type="datetime1">
              <a:rPr lang="nl-BE" smtClean="0"/>
              <a:t>7/04/2025</a:t>
            </a:fld>
            <a:endParaRPr lang="nl-BE"/>
          </a:p>
        </p:txBody>
      </p:sp>
      <p:sp>
        <p:nvSpPr>
          <p:cNvPr id="6" name="Slide Number Placeholder 5">
            <a:extLst>
              <a:ext uri="{FF2B5EF4-FFF2-40B4-BE49-F238E27FC236}">
                <a16:creationId xmlns:a16="http://schemas.microsoft.com/office/drawing/2014/main" id="{548380FD-8268-52FA-CA43-56100A626758}"/>
              </a:ext>
            </a:extLst>
          </p:cNvPr>
          <p:cNvSpPr>
            <a:spLocks noGrp="1"/>
          </p:cNvSpPr>
          <p:nvPr>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695855" y="2709069"/>
            <a:ext cx="2255489" cy="1439863"/>
          </a:xfrm>
          <a:prstGeom prst="rect">
            <a:avLst/>
          </a:prstGeom>
        </p:spPr>
        <p:txBody>
          <a:bodyPr anchor="ctr"/>
          <a:lstStyle>
            <a:lvl1pPr algn="ctr">
              <a:defRPr sz="2800" b="1">
                <a:ln w="6350">
                  <a:solidFill>
                    <a:schemeClr val="bg1"/>
                  </a:solidFill>
                </a:ln>
                <a:solidFill>
                  <a:schemeClr val="tx2"/>
                </a:solidFill>
                <a:latin typeface="+mj-lt"/>
              </a:defRPr>
            </a:lvl1pPr>
            <a:lvl2pPr marL="0" indent="0" algn="ctr">
              <a:buNone/>
              <a:defRPr sz="2800" b="1">
                <a:solidFill>
                  <a:schemeClr val="tx2"/>
                </a:solidFill>
                <a:latin typeface="+mj-lt"/>
              </a:defRPr>
            </a:lvl2pPr>
          </a:lstStyle>
          <a:p>
            <a:pPr lvl="0"/>
            <a:r>
              <a:rPr lang="en-US"/>
              <a:t>Opdracht</a:t>
            </a:r>
          </a:p>
          <a:p>
            <a:pPr lvl="1"/>
            <a:r>
              <a:rPr lang="en-US"/>
              <a:t>N°</a:t>
            </a:r>
          </a:p>
        </p:txBody>
      </p:sp>
      <p:pic>
        <p:nvPicPr>
          <p:cNvPr id="2" name="Graphic 1">
            <a:extLst>
              <a:ext uri="{FF2B5EF4-FFF2-40B4-BE49-F238E27FC236}">
                <a16:creationId xmlns:a16="http://schemas.microsoft.com/office/drawing/2014/main" id="{6B67C8A7-0F12-2EB3-D30F-81B51184816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458557" y="2000715"/>
            <a:ext cx="730084" cy="708354"/>
          </a:xfrm>
          <a:prstGeom prst="rect">
            <a:avLst/>
          </a:prstGeom>
        </p:spPr>
      </p:pic>
      <p:pic>
        <p:nvPicPr>
          <p:cNvPr id="8" name="Graphic 7">
            <a:extLst>
              <a:ext uri="{FF2B5EF4-FFF2-40B4-BE49-F238E27FC236}">
                <a16:creationId xmlns:a16="http://schemas.microsoft.com/office/drawing/2014/main" id="{B0BADA4B-9F04-FF26-D983-5791A05EC66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994955" y="2780654"/>
            <a:ext cx="440623" cy="1296691"/>
          </a:xfrm>
          <a:prstGeom prst="rect">
            <a:avLst/>
          </a:prstGeom>
        </p:spPr>
      </p:pic>
      <p:sp>
        <p:nvSpPr>
          <p:cNvPr id="9" name="Text Placeholder 4">
            <a:extLst>
              <a:ext uri="{FF2B5EF4-FFF2-40B4-BE49-F238E27FC236}">
                <a16:creationId xmlns:a16="http://schemas.microsoft.com/office/drawing/2014/main" id="{E1AF770C-AFC5-19FA-1789-EF40F9CD3198}"/>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Tree>
    <p:extLst>
      <p:ext uri="{BB962C8B-B14F-4D97-AF65-F5344CB8AC3E}">
        <p14:creationId xmlns:p14="http://schemas.microsoft.com/office/powerpoint/2010/main" val="37623711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AD93096-5B34-4342-9326-69289CEAE4C2}" type="slidenum">
              <a:rPr lang="en-US" smtClean="0"/>
              <a:pPr/>
              <a:t>‹nr.›</a:t>
            </a:fld>
            <a:endParaRPr lang="en-US" dirty="0">
              <a:solidFill>
                <a:srgbClr val="FFFFFF"/>
              </a:solidFill>
            </a:endParaRPr>
          </a:p>
        </p:txBody>
      </p:sp>
      <p:sp>
        <p:nvSpPr>
          <p:cNvPr id="11" name="Rectangle 9"/>
          <p:cNvSpPr/>
          <p:nvPr userDrawn="1"/>
        </p:nvSpPr>
        <p:spPr>
          <a:xfrm>
            <a:off x="-12192" y="6044184"/>
            <a:ext cx="1115637" cy="722376"/>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p>
        </p:txBody>
      </p:sp>
      <p:sp>
        <p:nvSpPr>
          <p:cNvPr id="12" name="Rectangle 10"/>
          <p:cNvSpPr/>
          <p:nvPr userDrawn="1"/>
        </p:nvSpPr>
        <p:spPr>
          <a:xfrm>
            <a:off x="1199456" y="6044184"/>
            <a:ext cx="1099254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p>
        </p:txBody>
      </p:sp>
      <p:sp>
        <p:nvSpPr>
          <p:cNvPr id="13" name="Tijdelijke aanduiding voor tekst 12"/>
          <p:cNvSpPr>
            <a:spLocks noGrp="1"/>
          </p:cNvSpPr>
          <p:nvPr>
            <p:ph type="body" sz="quarter" idx="13" hasCustomPrompt="1"/>
          </p:nvPr>
        </p:nvSpPr>
        <p:spPr>
          <a:xfrm>
            <a:off x="1199456" y="6053138"/>
            <a:ext cx="10382943" cy="704850"/>
          </a:xfrm>
        </p:spPr>
        <p:txBody>
          <a:bodyPr>
            <a:normAutofit/>
          </a:bodyPr>
          <a:lstStyle>
            <a:lvl1pPr marL="0" indent="0">
              <a:buNone/>
              <a:defRPr sz="900">
                <a:solidFill>
                  <a:schemeClr val="bg1"/>
                </a:solidFill>
              </a:defRPr>
            </a:lvl1pPr>
          </a:lstStyle>
          <a:p>
            <a:pPr lvl="0"/>
            <a:r>
              <a:rPr lang="nl-BE" dirty="0"/>
              <a:t>Bronnen</a:t>
            </a:r>
          </a:p>
        </p:txBody>
      </p:sp>
      <p:pic>
        <p:nvPicPr>
          <p:cNvPr id="14" name="Afbeelding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748" y="6101873"/>
            <a:ext cx="709757" cy="607001"/>
          </a:xfrm>
          <a:prstGeom prst="rect">
            <a:avLst/>
          </a:prstGeom>
        </p:spPr>
      </p:pic>
    </p:spTree>
    <p:extLst>
      <p:ext uri="{BB962C8B-B14F-4D97-AF65-F5344CB8AC3E}">
        <p14:creationId xmlns:p14="http://schemas.microsoft.com/office/powerpoint/2010/main" val="2823372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Met dank aa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16864" y="228600"/>
            <a:ext cx="10871200" cy="990600"/>
          </a:xfrm>
        </p:spPr>
        <p:txBody>
          <a:bodyPr/>
          <a:lstStyle>
            <a:lvl1pPr>
              <a:defRPr/>
            </a:lvl1pPr>
          </a:lstStyle>
          <a:p>
            <a:r>
              <a:rPr lang="nl-NL" dirty="0"/>
              <a:t>Met dank aan</a:t>
            </a:r>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AD93096-5B34-4342-9326-69289CEAE4C2}" type="slidenum">
              <a:rPr lang="en-US" smtClean="0"/>
              <a:pPr/>
              <a:t>‹nr.›</a:t>
            </a:fld>
            <a:endParaRPr lang="en-US" dirty="0">
              <a:solidFill>
                <a:srgbClr val="FFFFFF"/>
              </a:solidFill>
            </a:endParaRPr>
          </a:p>
        </p:txBody>
      </p:sp>
      <p:sp>
        <p:nvSpPr>
          <p:cNvPr id="24" name="Rectangle 9"/>
          <p:cNvSpPr/>
          <p:nvPr userDrawn="1"/>
        </p:nvSpPr>
        <p:spPr>
          <a:xfrm>
            <a:off x="-12192" y="6044184"/>
            <a:ext cx="1115637" cy="722376"/>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p>
        </p:txBody>
      </p:sp>
      <p:sp>
        <p:nvSpPr>
          <p:cNvPr id="25" name="Rectangle 10"/>
          <p:cNvSpPr/>
          <p:nvPr userDrawn="1"/>
        </p:nvSpPr>
        <p:spPr>
          <a:xfrm>
            <a:off x="1199456" y="6044184"/>
            <a:ext cx="1099254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p>
        </p:txBody>
      </p:sp>
      <p:pic>
        <p:nvPicPr>
          <p:cNvPr id="27" name="Afbeelding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748" y="6101873"/>
            <a:ext cx="709757" cy="607001"/>
          </a:xfrm>
          <a:prstGeom prst="rect">
            <a:avLst/>
          </a:prstGeom>
        </p:spPr>
      </p:pic>
      <p:sp>
        <p:nvSpPr>
          <p:cNvPr id="10" name="Tijdelijke aanduiding voor tekst 3"/>
          <p:cNvSpPr>
            <a:spLocks noGrp="1"/>
          </p:cNvSpPr>
          <p:nvPr>
            <p:ph type="body" sz="quarter" idx="14"/>
          </p:nvPr>
        </p:nvSpPr>
        <p:spPr>
          <a:xfrm>
            <a:off x="816865" y="1700214"/>
            <a:ext cx="10871369" cy="2592883"/>
          </a:xfrm>
        </p:spPr>
        <p:txBody>
          <a:bodyPr>
            <a:normAutofit/>
          </a:bodyPr>
          <a:lstStyle>
            <a:lvl1pPr marL="514350" indent="-514350">
              <a:buFont typeface="+mj-lt"/>
              <a:buAutoNum type="alphaUcPeriod"/>
              <a:defRPr sz="2000">
                <a:solidFill>
                  <a:schemeClr val="tx2"/>
                </a:solidFill>
              </a:defRPr>
            </a:lvl1pPr>
            <a:lvl2pPr marL="880110" indent="-514350">
              <a:buFont typeface="+mj-lt"/>
              <a:buAutoNum type="arabicPeriod"/>
              <a:defRPr sz="2000">
                <a:solidFill>
                  <a:schemeClr val="tx2"/>
                </a:solidFill>
              </a:defRPr>
            </a:lvl2pPr>
            <a:lvl3pPr marL="1143000" indent="-457200">
              <a:buFont typeface="+mj-lt"/>
              <a:buAutoNum type="romanLcPeriod"/>
              <a:defRPr sz="2000">
                <a:solidFill>
                  <a:schemeClr val="tx2"/>
                </a:solidFill>
              </a:defRPr>
            </a:lvl3pPr>
            <a:lvl4pPr marL="1600200" indent="-457200">
              <a:buFont typeface="+mj-lt"/>
              <a:buAutoNum type="alphaUcPeriod"/>
              <a:defRPr/>
            </a:lvl4pPr>
            <a:lvl5pPr marL="2057400" indent="-457200">
              <a:buFont typeface="+mj-lt"/>
              <a:buAutoNum type="alphaUcPeriod"/>
              <a:defRPr/>
            </a:lvl5pPr>
          </a:lstStyle>
          <a:p>
            <a:pPr lvl="0"/>
            <a:r>
              <a:rPr lang="nl-NL" dirty="0"/>
              <a:t>Klik om de modelstijlen te bewerken</a:t>
            </a:r>
          </a:p>
          <a:p>
            <a:pPr lvl="1"/>
            <a:r>
              <a:rPr lang="nl-NL" dirty="0"/>
              <a:t>Tweede niveau</a:t>
            </a:r>
          </a:p>
          <a:p>
            <a:pPr lvl="2"/>
            <a:r>
              <a:rPr lang="nl-NL" dirty="0"/>
              <a:t>Derde niveau</a:t>
            </a:r>
          </a:p>
        </p:txBody>
      </p:sp>
    </p:spTree>
    <p:extLst>
      <p:ext uri="{BB962C8B-B14F-4D97-AF65-F5344CB8AC3E}">
        <p14:creationId xmlns:p14="http://schemas.microsoft.com/office/powerpoint/2010/main" val="1347661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4. Divider Chapter slide title and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378A34-1E74-2984-65C1-F00E8361D4A1}"/>
              </a:ext>
            </a:extLst>
          </p:cNvPr>
          <p:cNvSpPr>
            <a:spLocks noGrp="1"/>
          </p:cNvSpPr>
          <p:nvPr>
            <p:ph type="pic" sz="quarter" idx="15" hasCustomPrompt="1"/>
          </p:nvPr>
        </p:nvSpPr>
        <p:spPr>
          <a:xfrm>
            <a:off x="0" y="0"/>
            <a:ext cx="12192000" cy="6858000"/>
          </a:xfrm>
          <a:prstGeom prst="rect">
            <a:avLst/>
          </a:prstGeom>
          <a:solidFill>
            <a:schemeClr val="bg1">
              <a:alpha val="0"/>
            </a:schemeClr>
          </a:solidFill>
        </p:spPr>
        <p:txBody>
          <a:bodyPr anchor="ctr"/>
          <a:lstStyle>
            <a:lvl1pPr algn="ctr">
              <a:defRPr>
                <a:solidFill>
                  <a:schemeClr val="tx2"/>
                </a:solidFill>
              </a:defRPr>
            </a:lvl1pPr>
          </a:lstStyle>
          <a:p>
            <a:r>
              <a:rPr lang="en-US" dirty="0"/>
              <a:t>Click icon to </a:t>
            </a:r>
            <a:br>
              <a:rPr lang="en-US" dirty="0"/>
            </a:br>
            <a:r>
              <a:rPr lang="en-US" dirty="0"/>
              <a:t>add picture</a:t>
            </a:r>
            <a:endParaRPr lang="nl-BE" dirty="0"/>
          </a:p>
        </p:txBody>
      </p:sp>
      <p:sp>
        <p:nvSpPr>
          <p:cNvPr id="9" name="Text Placeholder 8">
            <a:extLst>
              <a:ext uri="{FF2B5EF4-FFF2-40B4-BE49-F238E27FC236}">
                <a16:creationId xmlns:a16="http://schemas.microsoft.com/office/drawing/2014/main" id="{CA2955D3-D823-0F53-5D02-EF8F973BF0B0}"/>
              </a:ext>
            </a:extLst>
          </p:cNvPr>
          <p:cNvSpPr>
            <a:spLocks noGrp="1"/>
          </p:cNvSpPr>
          <p:nvPr>
            <p:ph type="body" sz="quarter" idx="17"/>
          </p:nvPr>
        </p:nvSpPr>
        <p:spPr>
          <a:xfrm>
            <a:off x="-1" y="0"/>
            <a:ext cx="12192001" cy="6857999"/>
          </a:xfrm>
          <a:prstGeom prst="rect">
            <a:avLst/>
          </a:prstGeom>
          <a:blipFill dpi="0" rotWithShape="1">
            <a:blip r:embed="rId2">
              <a:alphaModFix amt="75000"/>
              <a:extLst>
                <a:ext uri="{96DAC541-7B7A-43D3-8B79-37D633B846F1}">
                  <asvg:svgBlip xmlns:asvg="http://schemas.microsoft.com/office/drawing/2016/SVG/main" r:embed="rId3"/>
                </a:ext>
              </a:extLst>
            </a:blip>
            <a:srcRect/>
            <a:stretch>
              <a:fillRect/>
            </a:stretch>
          </a:blipFill>
        </p:spPr>
        <p:txBody>
          <a:bodyPr/>
          <a:lstStyle>
            <a:lvl1pPr>
              <a:defRPr sz="100" b="0">
                <a:solidFill>
                  <a:schemeClr val="bg1">
                    <a:alpha val="0"/>
                  </a:schemeClr>
                </a:solidFill>
              </a:defRPr>
            </a:lvl1pPr>
          </a:lstStyle>
          <a:p>
            <a:pPr lvl="0"/>
            <a:r>
              <a:rPr lang="nl-NL" dirty="0"/>
              <a:t>Klikken om de tekststijl van het model te bewerken</a:t>
            </a:r>
          </a:p>
        </p:txBody>
      </p:sp>
      <p:sp>
        <p:nvSpPr>
          <p:cNvPr id="6" name="Slide Number Placeholder 5">
            <a:extLst>
              <a:ext uri="{FF2B5EF4-FFF2-40B4-BE49-F238E27FC236}">
                <a16:creationId xmlns:a16="http://schemas.microsoft.com/office/drawing/2014/main" id="{548380FD-8268-52FA-CA43-56100A626758}"/>
              </a:ext>
            </a:extLst>
          </p:cNvPr>
          <p:cNvSpPr>
            <a:spLocks noGrp="1"/>
          </p:cNvSpPr>
          <p:nvPr>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sp>
        <p:nvSpPr>
          <p:cNvPr id="8" name="Text Placeholder 30">
            <a:extLst>
              <a:ext uri="{FF2B5EF4-FFF2-40B4-BE49-F238E27FC236}">
                <a16:creationId xmlns:a16="http://schemas.microsoft.com/office/drawing/2014/main" id="{C20565AD-2644-4EB8-83F5-4CB125182424}"/>
              </a:ext>
            </a:extLst>
          </p:cNvPr>
          <p:cNvSpPr>
            <a:spLocks noGrp="1"/>
          </p:cNvSpPr>
          <p:nvPr>
            <p:ph type="body" sz="quarter" idx="14" hasCustomPrompt="1"/>
          </p:nvPr>
        </p:nvSpPr>
        <p:spPr>
          <a:xfrm>
            <a:off x="839789" y="1098551"/>
            <a:ext cx="3151766" cy="4660899"/>
          </a:xfrm>
          <a:prstGeom prst="rect">
            <a:avLst/>
          </a:prstGeom>
        </p:spPr>
        <p:txBody>
          <a:bodyPr wrap="none" lIns="0" rIns="0" anchor="ctr"/>
          <a:lstStyle>
            <a:lvl1pPr>
              <a:defRPr sz="8800" b="0">
                <a:ln w="19050">
                  <a:solidFill>
                    <a:schemeClr val="bg1"/>
                  </a:solidFill>
                </a:ln>
                <a:noFill/>
                <a:latin typeface="Segoe UI Black" panose="020B0A02040204020203" pitchFamily="34" charset="0"/>
                <a:ea typeface="Segoe UI Black" panose="020B0A02040204020203" pitchFamily="34" charset="0"/>
                <a:cs typeface="Segoe UI" panose="020B0502040204020203" pitchFamily="34" charset="0"/>
              </a:defRPr>
            </a:lvl1pPr>
            <a:lvl2pPr marL="0" indent="0">
              <a:buNone/>
              <a:defRPr sz="6000" b="0">
                <a:solidFill>
                  <a:schemeClr val="bg1"/>
                </a:solidFill>
                <a:latin typeface="Segoe UI Black" panose="020B0A02040204020203" pitchFamily="34" charset="0"/>
                <a:ea typeface="Segoe UI Black" panose="020B0A02040204020203" pitchFamily="34" charset="0"/>
                <a:cs typeface="Segoe UI" panose="020B0502040204020203" pitchFamily="34" charset="0"/>
              </a:defRPr>
            </a:lvl2pPr>
          </a:lstStyle>
          <a:p>
            <a:pPr lvl="0"/>
            <a:r>
              <a:rPr lang="en-US" dirty="0" err="1"/>
              <a:t>Clickt</a:t>
            </a:r>
            <a:r>
              <a:rPr lang="en-US" dirty="0"/>
              <a:t> title</a:t>
            </a:r>
          </a:p>
          <a:p>
            <a:pPr lvl="1"/>
            <a:r>
              <a:rPr lang="en-US" dirty="0"/>
              <a:t>Second level</a:t>
            </a:r>
          </a:p>
        </p:txBody>
      </p:sp>
      <p:sp>
        <p:nvSpPr>
          <p:cNvPr id="10" name="Text Placeholder 28">
            <a:extLst>
              <a:ext uri="{FF2B5EF4-FFF2-40B4-BE49-F238E27FC236}">
                <a16:creationId xmlns:a16="http://schemas.microsoft.com/office/drawing/2014/main" id="{7DF5FE1F-65AC-DE34-57D8-03A288A0AF45}"/>
              </a:ext>
            </a:extLst>
          </p:cNvPr>
          <p:cNvSpPr>
            <a:spLocks noGrp="1"/>
          </p:cNvSpPr>
          <p:nvPr>
            <p:ph type="body" sz="quarter" idx="16"/>
          </p:nvPr>
        </p:nvSpPr>
        <p:spPr>
          <a:xfrm>
            <a:off x="179576" y="6332641"/>
            <a:ext cx="748272" cy="390124"/>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2" name="Footer Placeholder 5">
            <a:extLst>
              <a:ext uri="{FF2B5EF4-FFF2-40B4-BE49-F238E27FC236}">
                <a16:creationId xmlns:a16="http://schemas.microsoft.com/office/drawing/2014/main" id="{C827CEC9-00D0-43B5-954D-302B0068B0E7}"/>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26156616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Overzic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16864" y="228600"/>
            <a:ext cx="10871200" cy="990600"/>
          </a:xfrm>
        </p:spPr>
        <p:txBody>
          <a:bodyPr/>
          <a:lstStyle>
            <a:lvl1pPr>
              <a:defRPr/>
            </a:lvl1pPr>
          </a:lstStyle>
          <a:p>
            <a:r>
              <a:rPr lang="nl-NL" dirty="0"/>
              <a:t>Overzicht</a:t>
            </a:r>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AD93096-5B34-4342-9326-69289CEAE4C2}" type="slidenum">
              <a:rPr lang="en-US" smtClean="0"/>
              <a:pPr/>
              <a:t>‹nr.›</a:t>
            </a:fld>
            <a:endParaRPr lang="en-US" dirty="0">
              <a:solidFill>
                <a:srgbClr val="FFFFFF"/>
              </a:solidFill>
            </a:endParaRPr>
          </a:p>
        </p:txBody>
      </p:sp>
      <p:sp>
        <p:nvSpPr>
          <p:cNvPr id="4" name="Tijdelijke aanduiding voor tekst 3"/>
          <p:cNvSpPr>
            <a:spLocks noGrp="1"/>
          </p:cNvSpPr>
          <p:nvPr>
            <p:ph type="body" sz="quarter" idx="14"/>
          </p:nvPr>
        </p:nvSpPr>
        <p:spPr>
          <a:xfrm>
            <a:off x="3145366" y="1700214"/>
            <a:ext cx="8542867" cy="4105275"/>
          </a:xfrm>
        </p:spPr>
        <p:txBody>
          <a:bodyPr>
            <a:normAutofit/>
          </a:bodyPr>
          <a:lstStyle>
            <a:lvl1pPr marL="514350" indent="-514350">
              <a:buFont typeface="+mj-lt"/>
              <a:buAutoNum type="alphaUcPeriod"/>
              <a:defRPr sz="2000">
                <a:solidFill>
                  <a:schemeClr val="tx2"/>
                </a:solidFill>
              </a:defRPr>
            </a:lvl1pPr>
            <a:lvl2pPr marL="880110" indent="-514350">
              <a:buFont typeface="+mj-lt"/>
              <a:buAutoNum type="arabicPeriod"/>
              <a:defRPr sz="2000">
                <a:solidFill>
                  <a:schemeClr val="tx2"/>
                </a:solidFill>
              </a:defRPr>
            </a:lvl2pPr>
            <a:lvl3pPr marL="1143000" indent="-457200">
              <a:buFont typeface="+mj-lt"/>
              <a:buAutoNum type="romanLcPeriod"/>
              <a:defRPr sz="2000">
                <a:solidFill>
                  <a:schemeClr val="tx2"/>
                </a:solidFill>
              </a:defRPr>
            </a:lvl3pPr>
            <a:lvl4pPr marL="1600200" indent="-457200">
              <a:buFont typeface="+mj-lt"/>
              <a:buAutoNum type="alphaUcPeriod"/>
              <a:defRPr/>
            </a:lvl4pPr>
            <a:lvl5pPr marL="2057400" indent="-457200">
              <a:buFont typeface="+mj-lt"/>
              <a:buAutoNum type="alphaUcPeriod"/>
              <a:defRPr/>
            </a:lvl5pPr>
          </a:lstStyle>
          <a:p>
            <a:pPr lvl="0"/>
            <a:r>
              <a:rPr lang="nl-NL" dirty="0"/>
              <a:t>Klik om de modelstijlen te bewerken</a:t>
            </a:r>
          </a:p>
          <a:p>
            <a:pPr lvl="1"/>
            <a:r>
              <a:rPr lang="nl-NL" dirty="0"/>
              <a:t>Tweede niveau</a:t>
            </a:r>
          </a:p>
          <a:p>
            <a:pPr lvl="2"/>
            <a:r>
              <a:rPr lang="nl-NL" dirty="0"/>
              <a:t>Derde niveau</a:t>
            </a:r>
          </a:p>
        </p:txBody>
      </p:sp>
      <p:sp>
        <p:nvSpPr>
          <p:cNvPr id="14" name="Rectangle 9"/>
          <p:cNvSpPr/>
          <p:nvPr userDrawn="1"/>
        </p:nvSpPr>
        <p:spPr>
          <a:xfrm>
            <a:off x="-12192" y="6044184"/>
            <a:ext cx="1115637" cy="722376"/>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p>
        </p:txBody>
      </p:sp>
      <p:sp>
        <p:nvSpPr>
          <p:cNvPr id="15" name="Rectangle 10"/>
          <p:cNvSpPr/>
          <p:nvPr userDrawn="1"/>
        </p:nvSpPr>
        <p:spPr>
          <a:xfrm>
            <a:off x="1199456" y="6044184"/>
            <a:ext cx="1099254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p>
        </p:txBody>
      </p:sp>
      <p:sp>
        <p:nvSpPr>
          <p:cNvPr id="16" name="Tijdelijke aanduiding voor tekst 12"/>
          <p:cNvSpPr>
            <a:spLocks noGrp="1"/>
          </p:cNvSpPr>
          <p:nvPr>
            <p:ph type="body" sz="quarter" idx="13" hasCustomPrompt="1"/>
          </p:nvPr>
        </p:nvSpPr>
        <p:spPr>
          <a:xfrm>
            <a:off x="1199456" y="6053138"/>
            <a:ext cx="10382943" cy="704850"/>
          </a:xfrm>
        </p:spPr>
        <p:txBody>
          <a:bodyPr>
            <a:normAutofit/>
          </a:bodyPr>
          <a:lstStyle>
            <a:lvl1pPr marL="0" indent="0">
              <a:buNone/>
              <a:defRPr sz="900">
                <a:solidFill>
                  <a:schemeClr val="bg1"/>
                </a:solidFill>
              </a:defRPr>
            </a:lvl1pPr>
          </a:lstStyle>
          <a:p>
            <a:pPr lvl="0"/>
            <a:r>
              <a:rPr lang="nl-BE" dirty="0"/>
              <a:t>Bronnen</a:t>
            </a:r>
          </a:p>
        </p:txBody>
      </p:sp>
      <p:pic>
        <p:nvPicPr>
          <p:cNvPr id="17" name="Afbeelding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748" y="6101873"/>
            <a:ext cx="709757" cy="607001"/>
          </a:xfrm>
          <a:prstGeom prst="rect">
            <a:avLst/>
          </a:prstGeom>
        </p:spPr>
      </p:pic>
    </p:spTree>
    <p:extLst>
      <p:ext uri="{BB962C8B-B14F-4D97-AF65-F5344CB8AC3E}">
        <p14:creationId xmlns:p14="http://schemas.microsoft.com/office/powerpoint/2010/main" val="19389931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E9132D6-0004-C34B-A570-7AECE0027133}"/>
              </a:ext>
            </a:extLst>
          </p:cNvPr>
          <p:cNvSpPr>
            <a:spLocks noGrp="1"/>
          </p:cNvSpPr>
          <p:nvPr>
            <p:ph type="pic" sz="quarter" idx="10"/>
          </p:nvPr>
        </p:nvSpPr>
        <p:spPr>
          <a:xfrm>
            <a:off x="0" y="0"/>
            <a:ext cx="12192000" cy="3429000"/>
          </a:xfrm>
          <a:solidFill>
            <a:schemeClr val="bg1">
              <a:lumMod val="95000"/>
            </a:schemeClr>
          </a:solidFill>
        </p:spPr>
        <p:txBody>
          <a:bodyPr/>
          <a:lstStyle/>
          <a:p>
            <a:endParaRPr lang="en-US"/>
          </a:p>
        </p:txBody>
      </p:sp>
    </p:spTree>
    <p:extLst>
      <p:ext uri="{BB962C8B-B14F-4D97-AF65-F5344CB8AC3E}">
        <p14:creationId xmlns:p14="http://schemas.microsoft.com/office/powerpoint/2010/main" val="12402718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 Intro Title Slide">
    <p:bg>
      <p:bgPr>
        <a:solidFill>
          <a:schemeClr val="bg1"/>
        </a:solidFill>
        <a:effectLst/>
      </p:bgPr>
    </p:bg>
    <p:spTree>
      <p:nvGrpSpPr>
        <p:cNvPr id="1" name=""/>
        <p:cNvGrpSpPr/>
        <p:nvPr/>
      </p:nvGrpSpPr>
      <p:grpSpPr>
        <a:xfrm>
          <a:off x="0" y="0"/>
          <a:ext cx="0" cy="0"/>
          <a:chOff x="0" y="0"/>
          <a:chExt cx="0" cy="0"/>
        </a:xfrm>
      </p:grpSpPr>
      <p:sp>
        <p:nvSpPr>
          <p:cNvPr id="112" name="Oval 111">
            <a:extLst>
              <a:ext uri="{FF2B5EF4-FFF2-40B4-BE49-F238E27FC236}">
                <a16:creationId xmlns:a16="http://schemas.microsoft.com/office/drawing/2014/main" id="{03B9DD0F-F382-D641-28ED-1ABB744E6ED7}"/>
              </a:ext>
            </a:extLst>
          </p:cNvPr>
          <p:cNvSpPr/>
          <p:nvPr userDrawn="1"/>
        </p:nvSpPr>
        <p:spPr>
          <a:xfrm>
            <a:off x="1154441" y="1396132"/>
            <a:ext cx="4013200" cy="40132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1" name="Graphic 110">
            <a:extLst>
              <a:ext uri="{FF2B5EF4-FFF2-40B4-BE49-F238E27FC236}">
                <a16:creationId xmlns:a16="http://schemas.microsoft.com/office/drawing/2014/main" id="{B7180B64-A041-2D49-893A-ABD903D8944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46616" y="2821707"/>
            <a:ext cx="2228850" cy="1162050"/>
          </a:xfrm>
          <a:prstGeom prst="rect">
            <a:avLst/>
          </a:prstGeom>
        </p:spPr>
      </p:pic>
      <p:sp>
        <p:nvSpPr>
          <p:cNvPr id="109" name="Picture Placeholder 108">
            <a:extLst>
              <a:ext uri="{FF2B5EF4-FFF2-40B4-BE49-F238E27FC236}">
                <a16:creationId xmlns:a16="http://schemas.microsoft.com/office/drawing/2014/main" id="{7965A0E1-5427-0E86-AA2C-3C39257A6D13}"/>
              </a:ext>
            </a:extLst>
          </p:cNvPr>
          <p:cNvSpPr>
            <a:spLocks noGrp="1"/>
          </p:cNvSpPr>
          <p:nvPr>
            <p:ph type="pic" sz="quarter" idx="17"/>
          </p:nvPr>
        </p:nvSpPr>
        <p:spPr>
          <a:xfrm>
            <a:off x="-1664667" y="-1431000"/>
            <a:ext cx="9720000" cy="9720000"/>
          </a:xfrm>
          <a:custGeom>
            <a:avLst/>
            <a:gdLst>
              <a:gd name="connsiteX0" fmla="*/ 4565479 w 9130958"/>
              <a:gd name="connsiteY0" fmla="*/ 2806204 h 9132864"/>
              <a:gd name="connsiteX1" fmla="*/ 2805251 w 9130958"/>
              <a:gd name="connsiteY1" fmla="*/ 4566432 h 9132864"/>
              <a:gd name="connsiteX2" fmla="*/ 4565479 w 9130958"/>
              <a:gd name="connsiteY2" fmla="*/ 6326660 h 9132864"/>
              <a:gd name="connsiteX3" fmla="*/ 6325707 w 9130958"/>
              <a:gd name="connsiteY3" fmla="*/ 4566432 h 9132864"/>
              <a:gd name="connsiteX4" fmla="*/ 4565479 w 9130958"/>
              <a:gd name="connsiteY4" fmla="*/ 2806204 h 9132864"/>
              <a:gd name="connsiteX5" fmla="*/ 4565479 w 9130958"/>
              <a:gd name="connsiteY5" fmla="*/ 0 h 9132864"/>
              <a:gd name="connsiteX6" fmla="*/ 9130958 w 9130958"/>
              <a:gd name="connsiteY6" fmla="*/ 4566432 h 9132864"/>
              <a:gd name="connsiteX7" fmla="*/ 4565479 w 9130958"/>
              <a:gd name="connsiteY7" fmla="*/ 9132864 h 9132864"/>
              <a:gd name="connsiteX8" fmla="*/ 0 w 9130958"/>
              <a:gd name="connsiteY8" fmla="*/ 4566432 h 9132864"/>
              <a:gd name="connsiteX9" fmla="*/ 4565479 w 9130958"/>
              <a:gd name="connsiteY9" fmla="*/ 0 h 913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958" h="9132864">
                <a:moveTo>
                  <a:pt x="4565479" y="2806204"/>
                </a:moveTo>
                <a:cubicBezTo>
                  <a:pt x="3593332" y="2806204"/>
                  <a:pt x="2805251" y="3594285"/>
                  <a:pt x="2805251" y="4566432"/>
                </a:cubicBezTo>
                <a:cubicBezTo>
                  <a:pt x="2805251" y="5538579"/>
                  <a:pt x="3593332" y="6326660"/>
                  <a:pt x="4565479" y="6326660"/>
                </a:cubicBezTo>
                <a:cubicBezTo>
                  <a:pt x="5537626" y="6326660"/>
                  <a:pt x="6325707" y="5538579"/>
                  <a:pt x="6325707" y="4566432"/>
                </a:cubicBezTo>
                <a:cubicBezTo>
                  <a:pt x="6325707" y="3594285"/>
                  <a:pt x="5537626" y="2806204"/>
                  <a:pt x="4565479" y="2806204"/>
                </a:cubicBezTo>
                <a:close/>
                <a:moveTo>
                  <a:pt x="4565479" y="0"/>
                </a:moveTo>
                <a:cubicBezTo>
                  <a:pt x="7086923" y="0"/>
                  <a:pt x="9130958" y="2044461"/>
                  <a:pt x="9130958" y="4566432"/>
                </a:cubicBezTo>
                <a:cubicBezTo>
                  <a:pt x="9130958" y="7088403"/>
                  <a:pt x="7086923" y="9132864"/>
                  <a:pt x="4565479" y="9132864"/>
                </a:cubicBezTo>
                <a:cubicBezTo>
                  <a:pt x="2044035" y="9132864"/>
                  <a:pt x="0" y="7088403"/>
                  <a:pt x="0" y="4566432"/>
                </a:cubicBezTo>
                <a:cubicBezTo>
                  <a:pt x="0" y="2044461"/>
                  <a:pt x="2044035" y="0"/>
                  <a:pt x="4565479" y="0"/>
                </a:cubicBezTo>
                <a:close/>
              </a:path>
            </a:pathLst>
          </a:custGeom>
          <a:solidFill>
            <a:schemeClr val="bg1">
              <a:lumMod val="85000"/>
            </a:schemeClr>
          </a:solidFill>
          <a:ln w="63500">
            <a:noFill/>
          </a:ln>
        </p:spPr>
        <p:txBody>
          <a:bodyPr wrap="square" bIns="2052000" anchor="ctr">
            <a:noAutofit/>
          </a:bodyPr>
          <a:lstStyle>
            <a:lvl1pPr algn="ctr">
              <a:defRPr sz="1800" b="0"/>
            </a:lvl1pPr>
          </a:lstStyle>
          <a:p>
            <a:r>
              <a:rPr lang="nl-NL"/>
              <a:t>Klik op het pictogram als u een afbeelding wilt toevoegen</a:t>
            </a:r>
            <a:endParaRPr lang="nl-BE"/>
          </a:p>
        </p:txBody>
      </p:sp>
      <p:sp>
        <p:nvSpPr>
          <p:cNvPr id="100" name="Oval 99">
            <a:extLst>
              <a:ext uri="{FF2B5EF4-FFF2-40B4-BE49-F238E27FC236}">
                <a16:creationId xmlns:a16="http://schemas.microsoft.com/office/drawing/2014/main" id="{1D299EB6-94CA-3D60-BC6A-6D1310A3252D}"/>
              </a:ext>
            </a:extLst>
          </p:cNvPr>
          <p:cNvSpPr/>
          <p:nvPr userDrawn="1"/>
        </p:nvSpPr>
        <p:spPr>
          <a:xfrm rot="21373444">
            <a:off x="-1547757" y="-1363727"/>
            <a:ext cx="9914852" cy="9483006"/>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1" name="Oval 100">
            <a:extLst>
              <a:ext uri="{FF2B5EF4-FFF2-40B4-BE49-F238E27FC236}">
                <a16:creationId xmlns:a16="http://schemas.microsoft.com/office/drawing/2014/main" id="{17936C22-55B5-346A-53F5-D2701365EA9E}"/>
              </a:ext>
            </a:extLst>
          </p:cNvPr>
          <p:cNvSpPr/>
          <p:nvPr userDrawn="1"/>
        </p:nvSpPr>
        <p:spPr>
          <a:xfrm rot="21373444">
            <a:off x="-1981529" y="-1778657"/>
            <a:ext cx="10180845" cy="10019953"/>
          </a:xfrm>
          <a:prstGeom prst="ellipse">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9" name="Graphic 8">
            <a:extLst>
              <a:ext uri="{FF2B5EF4-FFF2-40B4-BE49-F238E27FC236}">
                <a16:creationId xmlns:a16="http://schemas.microsoft.com/office/drawing/2014/main" id="{78B29BBA-CB68-3F98-B276-ED7F9A76C40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158135" y="3189192"/>
            <a:ext cx="2127807" cy="1074934"/>
          </a:xfrm>
          <a:prstGeom prst="rect">
            <a:avLst/>
          </a:prstGeom>
        </p:spPr>
      </p:pic>
      <p:sp>
        <p:nvSpPr>
          <p:cNvPr id="36" name="Date Placeholder 35">
            <a:extLst>
              <a:ext uri="{FF2B5EF4-FFF2-40B4-BE49-F238E27FC236}">
                <a16:creationId xmlns:a16="http://schemas.microsoft.com/office/drawing/2014/main" id="{C4E87F26-76AE-5BCD-A6DE-CECD872B4672}"/>
              </a:ext>
            </a:extLst>
          </p:cNvPr>
          <p:cNvSpPr>
            <a:spLocks noGrp="1"/>
          </p:cNvSpPr>
          <p:nvPr userDrawn="1">
            <p:ph type="dt" sz="half" idx="10"/>
          </p:nvPr>
        </p:nvSpPr>
        <p:spPr>
          <a:xfrm>
            <a:off x="11052000" y="6566887"/>
            <a:ext cx="554750" cy="228599"/>
          </a:xfrm>
          <a:prstGeom prst="rect">
            <a:avLst/>
          </a:prstGeom>
        </p:spPr>
        <p:txBody>
          <a:bodyPr/>
          <a:lstStyle>
            <a:lvl1pPr>
              <a:defRPr>
                <a:solidFill>
                  <a:schemeClr val="bg1"/>
                </a:solidFill>
              </a:defRPr>
            </a:lvl1pPr>
          </a:lstStyle>
          <a:p>
            <a:fld id="{0EF67911-F7AB-4A0A-BDEB-D23DE23339E7}" type="datetime1">
              <a:rPr lang="nl-BE" smtClean="0"/>
              <a:t>7/04/2025</a:t>
            </a:fld>
            <a:endParaRPr lang="nl-BE"/>
          </a:p>
        </p:txBody>
      </p:sp>
      <p:sp>
        <p:nvSpPr>
          <p:cNvPr id="37" name="Footer Placeholder 36">
            <a:extLst>
              <a:ext uri="{FF2B5EF4-FFF2-40B4-BE49-F238E27FC236}">
                <a16:creationId xmlns:a16="http://schemas.microsoft.com/office/drawing/2014/main" id="{C6499078-33D5-BCCE-56FF-2D633D75D8D3}"/>
              </a:ext>
            </a:extLst>
          </p:cNvPr>
          <p:cNvSpPr>
            <a:spLocks noGrp="1"/>
          </p:cNvSpPr>
          <p:nvPr userDrawn="1">
            <p:ph type="ftr" sz="quarter" idx="11"/>
          </p:nvPr>
        </p:nvSpPr>
        <p:spPr>
          <a:xfrm>
            <a:off x="9216000" y="6566887"/>
            <a:ext cx="1512000" cy="228599"/>
          </a:xfrm>
          <a:prstGeom prst="rect">
            <a:avLst/>
          </a:prstGeom>
        </p:spPr>
        <p:txBody>
          <a:bodyPr/>
          <a:lstStyle>
            <a:lvl1pPr>
              <a:defRPr>
                <a:solidFill>
                  <a:schemeClr val="tx2"/>
                </a:solidFill>
              </a:defRPr>
            </a:lvl1pPr>
          </a:lstStyle>
          <a:p>
            <a:r>
              <a:rPr lang="nl-BE"/>
              <a:t>MFO TNF-remmers</a:t>
            </a:r>
          </a:p>
        </p:txBody>
      </p:sp>
      <p:sp>
        <p:nvSpPr>
          <p:cNvPr id="38" name="Slide Number Placeholder 37">
            <a:extLst>
              <a:ext uri="{FF2B5EF4-FFF2-40B4-BE49-F238E27FC236}">
                <a16:creationId xmlns:a16="http://schemas.microsoft.com/office/drawing/2014/main" id="{994723BD-DB3E-D152-3C94-29E4E23C63FD}"/>
              </a:ext>
            </a:extLst>
          </p:cNvPr>
          <p:cNvSpPr>
            <a:spLocks noGrp="1"/>
          </p:cNvSpPr>
          <p:nvPr userDrawn="1">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sp>
        <p:nvSpPr>
          <p:cNvPr id="115" name="Content Placeholder 20">
            <a:extLst>
              <a:ext uri="{FF2B5EF4-FFF2-40B4-BE49-F238E27FC236}">
                <a16:creationId xmlns:a16="http://schemas.microsoft.com/office/drawing/2014/main" id="{965004FD-582B-CF26-9B99-DEA37F560DB5}"/>
              </a:ext>
            </a:extLst>
          </p:cNvPr>
          <p:cNvSpPr txBox="1">
            <a:spLocks/>
          </p:cNvSpPr>
          <p:nvPr userDrawn="1"/>
        </p:nvSpPr>
        <p:spPr>
          <a:xfrm>
            <a:off x="8782038" y="1180882"/>
            <a:ext cx="2880000" cy="92301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1600">
                <a:solidFill>
                  <a:schemeClr val="tx2"/>
                </a:solidFill>
              </a:rPr>
              <a:t>Een initiatief van</a:t>
            </a:r>
          </a:p>
        </p:txBody>
      </p:sp>
      <p:pic>
        <p:nvPicPr>
          <p:cNvPr id="116" name="Picture 115">
            <a:extLst>
              <a:ext uri="{FF2B5EF4-FFF2-40B4-BE49-F238E27FC236}">
                <a16:creationId xmlns:a16="http://schemas.microsoft.com/office/drawing/2014/main" id="{F4B7D697-97AE-F646-4A9F-35EA80A4CE8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326731" y="1984802"/>
            <a:ext cx="1790614" cy="650496"/>
          </a:xfrm>
          <a:prstGeom prst="rect">
            <a:avLst/>
          </a:prstGeom>
        </p:spPr>
      </p:pic>
      <p:pic>
        <p:nvPicPr>
          <p:cNvPr id="118" name="Picture 117" descr="A logo with green lines and dots&#10;&#10;Description automatically generated with medium confidence">
            <a:extLst>
              <a:ext uri="{FF2B5EF4-FFF2-40B4-BE49-F238E27FC236}">
                <a16:creationId xmlns:a16="http://schemas.microsoft.com/office/drawing/2014/main" id="{EC9A4313-182D-CFB6-8680-AB5333F97C5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326730" y="2605407"/>
            <a:ext cx="1790616" cy="1215528"/>
          </a:xfrm>
          <a:prstGeom prst="rect">
            <a:avLst/>
          </a:prstGeom>
        </p:spPr>
      </p:pic>
      <p:sp>
        <p:nvSpPr>
          <p:cNvPr id="119" name="Content Placeholder 20">
            <a:extLst>
              <a:ext uri="{FF2B5EF4-FFF2-40B4-BE49-F238E27FC236}">
                <a16:creationId xmlns:a16="http://schemas.microsoft.com/office/drawing/2014/main" id="{F95C0AAD-AB8F-86ED-DE90-E648004CE784}"/>
              </a:ext>
            </a:extLst>
          </p:cNvPr>
          <p:cNvSpPr txBox="1">
            <a:spLocks/>
          </p:cNvSpPr>
          <p:nvPr userDrawn="1"/>
        </p:nvSpPr>
        <p:spPr>
          <a:xfrm>
            <a:off x="8782038" y="3939405"/>
            <a:ext cx="2880000" cy="92301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1600">
                <a:solidFill>
                  <a:schemeClr val="tx2"/>
                </a:solidFill>
              </a:rPr>
              <a:t>in samenwerking met</a:t>
            </a:r>
          </a:p>
        </p:txBody>
      </p:sp>
      <p:pic>
        <p:nvPicPr>
          <p:cNvPr id="135" name="Graphic 134">
            <a:extLst>
              <a:ext uri="{FF2B5EF4-FFF2-40B4-BE49-F238E27FC236}">
                <a16:creationId xmlns:a16="http://schemas.microsoft.com/office/drawing/2014/main" id="{5AD4BDC8-BEC8-F131-5055-6916F64CFE67}"/>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798212" y="4729214"/>
            <a:ext cx="847652" cy="847652"/>
          </a:xfrm>
          <a:prstGeom prst="rect">
            <a:avLst/>
          </a:prstGeom>
        </p:spPr>
      </p:pic>
    </p:spTree>
    <p:extLst>
      <p:ext uri="{BB962C8B-B14F-4D97-AF65-F5344CB8AC3E}">
        <p14:creationId xmlns:p14="http://schemas.microsoft.com/office/powerpoint/2010/main" val="29507891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 Welkom Title Slide">
    <p:bg>
      <p:bgPr>
        <a:solidFill>
          <a:schemeClr val="bg1"/>
        </a:solidFill>
        <a:effectLst/>
      </p:bgPr>
    </p:bg>
    <p:spTree>
      <p:nvGrpSpPr>
        <p:cNvPr id="1" name=""/>
        <p:cNvGrpSpPr/>
        <p:nvPr/>
      </p:nvGrpSpPr>
      <p:grpSpPr>
        <a:xfrm>
          <a:off x="0" y="0"/>
          <a:ext cx="0" cy="0"/>
          <a:chOff x="0" y="0"/>
          <a:chExt cx="0" cy="0"/>
        </a:xfrm>
      </p:grpSpPr>
      <p:sp>
        <p:nvSpPr>
          <p:cNvPr id="32" name="Oval 31">
            <a:extLst>
              <a:ext uri="{FF2B5EF4-FFF2-40B4-BE49-F238E27FC236}">
                <a16:creationId xmlns:a16="http://schemas.microsoft.com/office/drawing/2014/main" id="{A33213BF-9C09-533A-7E08-90BA9332900E}"/>
              </a:ext>
            </a:extLst>
          </p:cNvPr>
          <p:cNvSpPr/>
          <p:nvPr userDrawn="1"/>
        </p:nvSpPr>
        <p:spPr>
          <a:xfrm>
            <a:off x="-1860319" y="1396132"/>
            <a:ext cx="4013200" cy="40132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9" name="Picture Placeholder 28">
            <a:extLst>
              <a:ext uri="{FF2B5EF4-FFF2-40B4-BE49-F238E27FC236}">
                <a16:creationId xmlns:a16="http://schemas.microsoft.com/office/drawing/2014/main" id="{CE6D75FB-B9A8-935E-E314-E5C88B2A743B}"/>
              </a:ext>
            </a:extLst>
          </p:cNvPr>
          <p:cNvSpPr>
            <a:spLocks noGrp="1"/>
          </p:cNvSpPr>
          <p:nvPr>
            <p:ph type="pic" sz="quarter" idx="17"/>
          </p:nvPr>
        </p:nvSpPr>
        <p:spPr>
          <a:xfrm>
            <a:off x="-4713719" y="-1431000"/>
            <a:ext cx="9720000" cy="9720000"/>
          </a:xfrm>
          <a:custGeom>
            <a:avLst/>
            <a:gdLst>
              <a:gd name="connsiteX0" fmla="*/ 4565479 w 9130958"/>
              <a:gd name="connsiteY0" fmla="*/ 2806204 h 9132864"/>
              <a:gd name="connsiteX1" fmla="*/ 2805251 w 9130958"/>
              <a:gd name="connsiteY1" fmla="*/ 4566432 h 9132864"/>
              <a:gd name="connsiteX2" fmla="*/ 4565479 w 9130958"/>
              <a:gd name="connsiteY2" fmla="*/ 6326660 h 9132864"/>
              <a:gd name="connsiteX3" fmla="*/ 6325707 w 9130958"/>
              <a:gd name="connsiteY3" fmla="*/ 4566432 h 9132864"/>
              <a:gd name="connsiteX4" fmla="*/ 4565479 w 9130958"/>
              <a:gd name="connsiteY4" fmla="*/ 2806204 h 9132864"/>
              <a:gd name="connsiteX5" fmla="*/ 4565479 w 9130958"/>
              <a:gd name="connsiteY5" fmla="*/ 0 h 9132864"/>
              <a:gd name="connsiteX6" fmla="*/ 9130958 w 9130958"/>
              <a:gd name="connsiteY6" fmla="*/ 4566432 h 9132864"/>
              <a:gd name="connsiteX7" fmla="*/ 4565479 w 9130958"/>
              <a:gd name="connsiteY7" fmla="*/ 9132864 h 9132864"/>
              <a:gd name="connsiteX8" fmla="*/ 0 w 9130958"/>
              <a:gd name="connsiteY8" fmla="*/ 4566432 h 9132864"/>
              <a:gd name="connsiteX9" fmla="*/ 4565479 w 9130958"/>
              <a:gd name="connsiteY9" fmla="*/ 0 h 913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958" h="9132864">
                <a:moveTo>
                  <a:pt x="4565479" y="2806204"/>
                </a:moveTo>
                <a:cubicBezTo>
                  <a:pt x="3593332" y="2806204"/>
                  <a:pt x="2805251" y="3594285"/>
                  <a:pt x="2805251" y="4566432"/>
                </a:cubicBezTo>
                <a:cubicBezTo>
                  <a:pt x="2805251" y="5538579"/>
                  <a:pt x="3593332" y="6326660"/>
                  <a:pt x="4565479" y="6326660"/>
                </a:cubicBezTo>
                <a:cubicBezTo>
                  <a:pt x="5537626" y="6326660"/>
                  <a:pt x="6325707" y="5538579"/>
                  <a:pt x="6325707" y="4566432"/>
                </a:cubicBezTo>
                <a:cubicBezTo>
                  <a:pt x="6325707" y="3594285"/>
                  <a:pt x="5537626" y="2806204"/>
                  <a:pt x="4565479" y="2806204"/>
                </a:cubicBezTo>
                <a:close/>
                <a:moveTo>
                  <a:pt x="4565479" y="0"/>
                </a:moveTo>
                <a:cubicBezTo>
                  <a:pt x="7086923" y="0"/>
                  <a:pt x="9130958" y="2044461"/>
                  <a:pt x="9130958" y="4566432"/>
                </a:cubicBezTo>
                <a:cubicBezTo>
                  <a:pt x="9130958" y="7088403"/>
                  <a:pt x="7086923" y="9132864"/>
                  <a:pt x="4565479" y="9132864"/>
                </a:cubicBezTo>
                <a:cubicBezTo>
                  <a:pt x="2044035" y="9132864"/>
                  <a:pt x="0" y="7088403"/>
                  <a:pt x="0" y="4566432"/>
                </a:cubicBezTo>
                <a:cubicBezTo>
                  <a:pt x="0" y="2044461"/>
                  <a:pt x="2044035" y="0"/>
                  <a:pt x="4565479" y="0"/>
                </a:cubicBezTo>
                <a:close/>
              </a:path>
            </a:pathLst>
          </a:custGeom>
          <a:solidFill>
            <a:schemeClr val="bg1">
              <a:lumMod val="85000"/>
            </a:schemeClr>
          </a:solidFill>
          <a:ln w="63500">
            <a:noFill/>
          </a:ln>
        </p:spPr>
        <p:txBody>
          <a:bodyPr wrap="square" anchor="ctr">
            <a:noAutofit/>
          </a:bodyPr>
          <a:lstStyle>
            <a:lvl1pPr algn="ctr">
              <a:defRPr/>
            </a:lvl1pPr>
          </a:lstStyle>
          <a:p>
            <a:r>
              <a:rPr lang="nl-NL" dirty="0"/>
              <a:t>Klik op het pictogram als u een afbeelding wilt toevoegen</a:t>
            </a:r>
            <a:endParaRPr lang="nl-BE" dirty="0"/>
          </a:p>
        </p:txBody>
      </p:sp>
      <p:pic>
        <p:nvPicPr>
          <p:cNvPr id="33" name="Graphic 32">
            <a:extLst>
              <a:ext uri="{FF2B5EF4-FFF2-40B4-BE49-F238E27FC236}">
                <a16:creationId xmlns:a16="http://schemas.microsoft.com/office/drawing/2014/main" id="{69713B73-033C-7F2F-61D0-A1D520B9402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010" y="3045441"/>
            <a:ext cx="1370592" cy="714582"/>
          </a:xfrm>
          <a:prstGeom prst="rect">
            <a:avLst/>
          </a:prstGeom>
        </p:spPr>
      </p:pic>
      <p:sp>
        <p:nvSpPr>
          <p:cNvPr id="2" name="Title 1">
            <a:extLst>
              <a:ext uri="{FF2B5EF4-FFF2-40B4-BE49-F238E27FC236}">
                <a16:creationId xmlns:a16="http://schemas.microsoft.com/office/drawing/2014/main" id="{695DD9DB-3018-0A5F-B48E-E7F898CEE945}"/>
              </a:ext>
            </a:extLst>
          </p:cNvPr>
          <p:cNvSpPr>
            <a:spLocks noGrp="1"/>
          </p:cNvSpPr>
          <p:nvPr>
            <p:ph type="ctrTitle" hasCustomPrompt="1"/>
          </p:nvPr>
        </p:nvSpPr>
        <p:spPr>
          <a:xfrm>
            <a:off x="5804112" y="441960"/>
            <a:ext cx="6145315" cy="3234891"/>
          </a:xfrm>
        </p:spPr>
        <p:txBody>
          <a:bodyPr tIns="0" rIns="0" bIns="0" anchor="b">
            <a:normAutofit/>
          </a:bodyPr>
          <a:lstStyle>
            <a:lvl1pPr algn="l">
              <a:defRPr sz="9600" b="0">
                <a:ln w="19050">
                  <a:solidFill>
                    <a:schemeClr val="tx2"/>
                  </a:solidFill>
                </a:ln>
                <a:noFill/>
                <a:latin typeface="Segoe UI Black" panose="020B0A02040204020203" pitchFamily="34" charset="0"/>
              </a:defRPr>
            </a:lvl1pPr>
          </a:lstStyle>
          <a:p>
            <a:r>
              <a:rPr lang="en-US"/>
              <a:t>Title</a:t>
            </a:r>
            <a:endParaRPr lang="nl-BE"/>
          </a:p>
        </p:txBody>
      </p:sp>
      <p:sp>
        <p:nvSpPr>
          <p:cNvPr id="3" name="Subtitle 2">
            <a:extLst>
              <a:ext uri="{FF2B5EF4-FFF2-40B4-BE49-F238E27FC236}">
                <a16:creationId xmlns:a16="http://schemas.microsoft.com/office/drawing/2014/main" id="{8BDE02E4-7CDC-93CB-C928-066DBCD14FA4}"/>
              </a:ext>
            </a:extLst>
          </p:cNvPr>
          <p:cNvSpPr>
            <a:spLocks noGrp="1"/>
          </p:cNvSpPr>
          <p:nvPr>
            <p:ph type="subTitle" idx="1"/>
          </p:nvPr>
        </p:nvSpPr>
        <p:spPr>
          <a:xfrm>
            <a:off x="5804112" y="3826933"/>
            <a:ext cx="6145315" cy="1656292"/>
          </a:xfrm>
          <a:prstGeom prst="rect">
            <a:avLst/>
          </a:prstGeom>
        </p:spPr>
        <p:txBody>
          <a:bodyPr lIns="72000" tIns="0" rIns="0" bIns="0">
            <a:normAutofit/>
          </a:bodyPr>
          <a:lstStyle>
            <a:lvl1pPr marL="0" indent="0" algn="l">
              <a:lnSpc>
                <a:spcPct val="100000"/>
              </a:lnSpc>
              <a:spcBef>
                <a:spcPts val="1200"/>
              </a:spcBef>
              <a:buNone/>
              <a:defRPr sz="2000" b="1">
                <a:solidFill>
                  <a:schemeClr val="accent1"/>
                </a:solidFill>
                <a:latin typeface="Segoe UI" panose="020B0502040204020203" pitchFamily="34" charset="0"/>
              </a:defRPr>
            </a:lvl1pPr>
            <a:lvl2pPr marL="0" indent="0" algn="l">
              <a:lnSpc>
                <a:spcPct val="100000"/>
              </a:lnSpc>
              <a:spcBef>
                <a:spcPts val="1200"/>
              </a:spcBef>
              <a:buNone/>
              <a:defRPr sz="2400">
                <a:solidFill>
                  <a:schemeClr val="accent2">
                    <a:lumMod val="40000"/>
                    <a:lumOff val="60000"/>
                  </a:schemeClr>
                </a:solidFill>
                <a:latin typeface="Aptos" panose="020B0004020202020204" pitchFamily="34" charset="0"/>
              </a:defRPr>
            </a:lvl2pPr>
            <a:lvl3pPr marL="0" indent="0" algn="l">
              <a:lnSpc>
                <a:spcPct val="100000"/>
              </a:lnSpc>
              <a:spcBef>
                <a:spcPts val="1200"/>
              </a:spcBef>
              <a:buNone/>
              <a:defRPr sz="2400">
                <a:solidFill>
                  <a:schemeClr val="accent2">
                    <a:lumMod val="40000"/>
                    <a:lumOff val="60000"/>
                  </a:schemeClr>
                </a:solidFill>
                <a:latin typeface="Aptos" panose="020B0004020202020204" pitchFamily="34" charset="0"/>
              </a:defRPr>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38" name="Slide Number Placeholder 37">
            <a:extLst>
              <a:ext uri="{FF2B5EF4-FFF2-40B4-BE49-F238E27FC236}">
                <a16:creationId xmlns:a16="http://schemas.microsoft.com/office/drawing/2014/main" id="{994723BD-DB3E-D152-3C94-29E4E23C63FD}"/>
              </a:ext>
            </a:extLst>
          </p:cNvPr>
          <p:cNvSpPr>
            <a:spLocks noGrp="1"/>
          </p:cNvSpPr>
          <p:nvPr>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pic>
        <p:nvPicPr>
          <p:cNvPr id="18" name="Graphic 17">
            <a:extLst>
              <a:ext uri="{FF2B5EF4-FFF2-40B4-BE49-F238E27FC236}">
                <a16:creationId xmlns:a16="http://schemas.microsoft.com/office/drawing/2014/main" id="{6E39C505-D4AE-4E5E-1584-776E7262C91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79576" y="6332641"/>
            <a:ext cx="748271" cy="390124"/>
          </a:xfrm>
          <a:prstGeom prst="rect">
            <a:avLst/>
          </a:prstGeom>
        </p:spPr>
      </p:pic>
      <p:sp>
        <p:nvSpPr>
          <p:cNvPr id="54" name="Oval 53">
            <a:extLst>
              <a:ext uri="{FF2B5EF4-FFF2-40B4-BE49-F238E27FC236}">
                <a16:creationId xmlns:a16="http://schemas.microsoft.com/office/drawing/2014/main" id="{BD7CDED1-BCB8-8590-B97C-223C763EF108}"/>
              </a:ext>
            </a:extLst>
          </p:cNvPr>
          <p:cNvSpPr/>
          <p:nvPr userDrawn="1"/>
        </p:nvSpPr>
        <p:spPr>
          <a:xfrm rot="21373444">
            <a:off x="-4589848" y="-1363727"/>
            <a:ext cx="9914852" cy="9483006"/>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5" name="Oval 54">
            <a:extLst>
              <a:ext uri="{FF2B5EF4-FFF2-40B4-BE49-F238E27FC236}">
                <a16:creationId xmlns:a16="http://schemas.microsoft.com/office/drawing/2014/main" id="{C312AD29-895E-7D4C-904C-EF24B43F5F12}"/>
              </a:ext>
            </a:extLst>
          </p:cNvPr>
          <p:cNvSpPr/>
          <p:nvPr userDrawn="1"/>
        </p:nvSpPr>
        <p:spPr>
          <a:xfrm rot="21373444">
            <a:off x="-5001848" y="-1778657"/>
            <a:ext cx="10180845" cy="10019953"/>
          </a:xfrm>
          <a:prstGeom prst="ellipse">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 name="Footer Placeholder 5">
            <a:extLst>
              <a:ext uri="{FF2B5EF4-FFF2-40B4-BE49-F238E27FC236}">
                <a16:creationId xmlns:a16="http://schemas.microsoft.com/office/drawing/2014/main" id="{D9646E8D-E492-D148-F5D2-57C3760A3149}"/>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130384321"/>
      </p:ext>
    </p:extLst>
  </p:cSld>
  <p:clrMapOvr>
    <a:masterClrMapping/>
  </p:clrMapOvr>
  <p:extLst>
    <p:ext uri="{DCECCB84-F9BA-43D5-87BE-67443E8EF086}">
      <p15:sldGuideLst xmlns:p15="http://schemas.microsoft.com/office/powerpoint/2012/main">
        <p15:guide id="1" orient="horz" pos="4224">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 Presentatie Title Slide + extra info">
    <p:bg>
      <p:bgPr>
        <a:solidFill>
          <a:schemeClr val="bg1"/>
        </a:solidFill>
        <a:effectLst/>
      </p:bgPr>
    </p:bg>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27021CE6-4218-8367-2B8D-95956DF2FE6F}"/>
              </a:ext>
            </a:extLst>
          </p:cNvPr>
          <p:cNvSpPr>
            <a:spLocks noGrp="1"/>
          </p:cNvSpPr>
          <p:nvPr>
            <p:ph type="pic" sz="quarter" idx="17"/>
          </p:nvPr>
        </p:nvSpPr>
        <p:spPr>
          <a:xfrm>
            <a:off x="7442003" y="-4496653"/>
            <a:ext cx="9302402" cy="9302402"/>
          </a:xfrm>
          <a:custGeom>
            <a:avLst/>
            <a:gdLst>
              <a:gd name="connsiteX0" fmla="*/ 4565479 w 9130958"/>
              <a:gd name="connsiteY0" fmla="*/ 2806204 h 9132864"/>
              <a:gd name="connsiteX1" fmla="*/ 2805251 w 9130958"/>
              <a:gd name="connsiteY1" fmla="*/ 4566432 h 9132864"/>
              <a:gd name="connsiteX2" fmla="*/ 4565479 w 9130958"/>
              <a:gd name="connsiteY2" fmla="*/ 6326660 h 9132864"/>
              <a:gd name="connsiteX3" fmla="*/ 6325707 w 9130958"/>
              <a:gd name="connsiteY3" fmla="*/ 4566432 h 9132864"/>
              <a:gd name="connsiteX4" fmla="*/ 4565479 w 9130958"/>
              <a:gd name="connsiteY4" fmla="*/ 2806204 h 9132864"/>
              <a:gd name="connsiteX5" fmla="*/ 4565479 w 9130958"/>
              <a:gd name="connsiteY5" fmla="*/ 0 h 9132864"/>
              <a:gd name="connsiteX6" fmla="*/ 9130958 w 9130958"/>
              <a:gd name="connsiteY6" fmla="*/ 4566432 h 9132864"/>
              <a:gd name="connsiteX7" fmla="*/ 4565479 w 9130958"/>
              <a:gd name="connsiteY7" fmla="*/ 9132864 h 9132864"/>
              <a:gd name="connsiteX8" fmla="*/ 0 w 9130958"/>
              <a:gd name="connsiteY8" fmla="*/ 4566432 h 9132864"/>
              <a:gd name="connsiteX9" fmla="*/ 4565479 w 9130958"/>
              <a:gd name="connsiteY9" fmla="*/ 0 h 913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958" h="9132864">
                <a:moveTo>
                  <a:pt x="4565479" y="2806204"/>
                </a:moveTo>
                <a:cubicBezTo>
                  <a:pt x="3593332" y="2806204"/>
                  <a:pt x="2805251" y="3594285"/>
                  <a:pt x="2805251" y="4566432"/>
                </a:cubicBezTo>
                <a:cubicBezTo>
                  <a:pt x="2805251" y="5538579"/>
                  <a:pt x="3593332" y="6326660"/>
                  <a:pt x="4565479" y="6326660"/>
                </a:cubicBezTo>
                <a:cubicBezTo>
                  <a:pt x="5537626" y="6326660"/>
                  <a:pt x="6325707" y="5538579"/>
                  <a:pt x="6325707" y="4566432"/>
                </a:cubicBezTo>
                <a:cubicBezTo>
                  <a:pt x="6325707" y="3594285"/>
                  <a:pt x="5537626" y="2806204"/>
                  <a:pt x="4565479" y="2806204"/>
                </a:cubicBezTo>
                <a:close/>
                <a:moveTo>
                  <a:pt x="4565479" y="0"/>
                </a:moveTo>
                <a:cubicBezTo>
                  <a:pt x="7086923" y="0"/>
                  <a:pt x="9130958" y="2044461"/>
                  <a:pt x="9130958" y="4566432"/>
                </a:cubicBezTo>
                <a:cubicBezTo>
                  <a:pt x="9130958" y="7088403"/>
                  <a:pt x="7086923" y="9132864"/>
                  <a:pt x="4565479" y="9132864"/>
                </a:cubicBezTo>
                <a:cubicBezTo>
                  <a:pt x="2044035" y="9132864"/>
                  <a:pt x="0" y="7088403"/>
                  <a:pt x="0" y="4566432"/>
                </a:cubicBezTo>
                <a:cubicBezTo>
                  <a:pt x="0" y="2044461"/>
                  <a:pt x="2044035" y="0"/>
                  <a:pt x="4565479" y="0"/>
                </a:cubicBezTo>
                <a:close/>
              </a:path>
            </a:pathLst>
          </a:custGeom>
          <a:solidFill>
            <a:schemeClr val="bg1">
              <a:lumMod val="85000"/>
            </a:schemeClr>
          </a:solidFill>
          <a:ln w="63500">
            <a:noFill/>
          </a:ln>
        </p:spPr>
        <p:txBody>
          <a:bodyPr wrap="square" anchor="ctr">
            <a:noAutofit/>
          </a:bodyPr>
          <a:lstStyle>
            <a:lvl1pPr algn="ctr">
              <a:defRPr/>
            </a:lvl1pPr>
          </a:lstStyle>
          <a:p>
            <a:r>
              <a:rPr lang="nl-NL"/>
              <a:t>Klik op het pictogram als u een afbeelding wilt toevoegen</a:t>
            </a:r>
            <a:endParaRPr lang="nl-BE"/>
          </a:p>
        </p:txBody>
      </p:sp>
      <p:sp>
        <p:nvSpPr>
          <p:cNvPr id="3" name="Subtitle 2">
            <a:extLst>
              <a:ext uri="{FF2B5EF4-FFF2-40B4-BE49-F238E27FC236}">
                <a16:creationId xmlns:a16="http://schemas.microsoft.com/office/drawing/2014/main" id="{8BDE02E4-7CDC-93CB-C928-066DBCD14FA4}"/>
              </a:ext>
            </a:extLst>
          </p:cNvPr>
          <p:cNvSpPr>
            <a:spLocks noGrp="1"/>
          </p:cNvSpPr>
          <p:nvPr>
            <p:ph type="subTitle" idx="1" hasCustomPrompt="1"/>
          </p:nvPr>
        </p:nvSpPr>
        <p:spPr>
          <a:xfrm>
            <a:off x="841305" y="4804529"/>
            <a:ext cx="7785111" cy="1208163"/>
          </a:xfrm>
          <a:prstGeom prst="rect">
            <a:avLst/>
          </a:prstGeom>
        </p:spPr>
        <p:txBody>
          <a:bodyPr lIns="0">
            <a:noAutofit/>
          </a:bodyPr>
          <a:lstStyle>
            <a:lvl1pPr marL="0" indent="0" algn="l">
              <a:lnSpc>
                <a:spcPct val="100000"/>
              </a:lnSpc>
              <a:spcBef>
                <a:spcPts val="600"/>
              </a:spcBef>
              <a:buNone/>
              <a:tabLst>
                <a:tab pos="1879600" algn="l"/>
              </a:tabLst>
              <a:defRPr sz="1800">
                <a:solidFill>
                  <a:schemeClr val="tx2"/>
                </a:solidFill>
                <a:latin typeface="Segoe UI" panose="020B0502040204020203" pitchFamily="34" charset="0"/>
              </a:defRPr>
            </a:lvl1pPr>
            <a:lvl2pPr marL="0" indent="0" algn="l">
              <a:lnSpc>
                <a:spcPct val="100000"/>
              </a:lnSpc>
              <a:spcBef>
                <a:spcPts val="1200"/>
              </a:spcBef>
              <a:buNone/>
              <a:tabLst>
                <a:tab pos="1524000" algn="l"/>
              </a:tabLst>
              <a:defRPr sz="2400">
                <a:solidFill>
                  <a:schemeClr val="bg1"/>
                </a:solidFill>
                <a:latin typeface="Segoe UI" panose="020B0502040204020203" pitchFamily="34" charset="0"/>
              </a:defRPr>
            </a:lvl2pPr>
            <a:lvl3pPr marL="0" indent="0" algn="l">
              <a:lnSpc>
                <a:spcPct val="100000"/>
              </a:lnSpc>
              <a:spcBef>
                <a:spcPts val="1200"/>
              </a:spcBef>
              <a:buNone/>
              <a:tabLst>
                <a:tab pos="1524000" algn="l"/>
              </a:tabLst>
              <a:defRPr sz="2400">
                <a:solidFill>
                  <a:schemeClr val="bg1"/>
                </a:solidFill>
                <a:latin typeface="Segoe UI" panose="020B0502040204020203" pitchFamily="34" charset="0"/>
              </a:defRPr>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Regio:</a:t>
            </a:r>
          </a:p>
          <a:p>
            <a:pPr lvl="0"/>
            <a:r>
              <a:rPr lang="en-US"/>
              <a:t>Moderator:</a:t>
            </a:r>
          </a:p>
          <a:p>
            <a:pPr lvl="0"/>
            <a:r>
              <a:rPr lang="en-US"/>
              <a:t>Datum:</a:t>
            </a:r>
            <a:endParaRPr lang="nl-BE"/>
          </a:p>
        </p:txBody>
      </p:sp>
      <p:sp>
        <p:nvSpPr>
          <p:cNvPr id="38" name="Slide Number Placeholder 37">
            <a:extLst>
              <a:ext uri="{FF2B5EF4-FFF2-40B4-BE49-F238E27FC236}">
                <a16:creationId xmlns:a16="http://schemas.microsoft.com/office/drawing/2014/main" id="{994723BD-DB3E-D152-3C94-29E4E23C63FD}"/>
              </a:ext>
            </a:extLst>
          </p:cNvPr>
          <p:cNvSpPr>
            <a:spLocks noGrp="1"/>
          </p:cNvSpPr>
          <p:nvPr>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sp>
        <p:nvSpPr>
          <p:cNvPr id="82" name="Text Placeholder 81">
            <a:extLst>
              <a:ext uri="{FF2B5EF4-FFF2-40B4-BE49-F238E27FC236}">
                <a16:creationId xmlns:a16="http://schemas.microsoft.com/office/drawing/2014/main" id="{19BCA22D-D360-066A-9EE8-69B18E1C20C3}"/>
              </a:ext>
            </a:extLst>
          </p:cNvPr>
          <p:cNvSpPr>
            <a:spLocks noGrp="1"/>
          </p:cNvSpPr>
          <p:nvPr>
            <p:ph type="body" sz="quarter" idx="13" hasCustomPrompt="1"/>
          </p:nvPr>
        </p:nvSpPr>
        <p:spPr>
          <a:xfrm>
            <a:off x="841305" y="1449389"/>
            <a:ext cx="6033308" cy="2949356"/>
          </a:xfrm>
          <a:prstGeom prst="rect">
            <a:avLst/>
          </a:prstGeom>
        </p:spPr>
        <p:txBody>
          <a:bodyPr lIns="0" tIns="0" rIns="0" bIns="0" anchor="b">
            <a:normAutofit/>
          </a:bodyPr>
          <a:lstStyle>
            <a:lvl1pPr marL="0" indent="0" algn="l" defTabSz="914400" rtl="0" eaLnBrk="1" latinLnBrk="0" hangingPunct="1">
              <a:lnSpc>
                <a:spcPts val="6600"/>
              </a:lnSpc>
              <a:spcBef>
                <a:spcPts val="0"/>
              </a:spcBef>
              <a:buFont typeface="Arial" panose="020B0604020202020204" pitchFamily="34" charset="0"/>
              <a:buNone/>
              <a:defRPr lang="en-US" sz="6000" b="1" kern="1200" smtClean="0">
                <a:ln w="19050">
                  <a:solidFill>
                    <a:schemeClr val="tx2"/>
                  </a:solidFill>
                </a:ln>
                <a:noFill/>
                <a:latin typeface="Segoe UI" panose="020B0502040204020203" pitchFamily="34" charset="0"/>
                <a:ea typeface="+mj-ea"/>
                <a:cs typeface="Segoe UI" panose="020B0502040204020203" pitchFamily="34" charset="0"/>
              </a:defRPr>
            </a:lvl1pPr>
            <a:lvl2pPr marL="0" indent="0">
              <a:lnSpc>
                <a:spcPts val="6600"/>
              </a:lnSpc>
              <a:buFontTx/>
              <a:buNone/>
              <a:defRPr lang="en-US" sz="4400" b="1" kern="1200" smtClean="0">
                <a:solidFill>
                  <a:schemeClr val="accent1"/>
                </a:solidFill>
                <a:latin typeface="Segoe UI" panose="020B0502040204020203" pitchFamily="34" charset="0"/>
                <a:ea typeface="+mj-ea"/>
                <a:cs typeface="Segoe UI" panose="020B0502040204020203" pitchFamily="34" charset="0"/>
              </a:defRPr>
            </a:lvl2pPr>
          </a:lstStyle>
          <a:p>
            <a:pPr lvl="0"/>
            <a:r>
              <a:rPr lang="en-US"/>
              <a:t>Click to edit title</a:t>
            </a:r>
          </a:p>
          <a:p>
            <a:pPr marL="0" marR="0" lvl="1" indent="0" algn="l" defTabSz="914400" rtl="0" eaLnBrk="1" fontAlgn="auto" latinLnBrk="0" hangingPunct="1">
              <a:lnSpc>
                <a:spcPts val="6600"/>
              </a:lnSpc>
              <a:spcBef>
                <a:spcPts val="500"/>
              </a:spcBef>
              <a:spcAft>
                <a:spcPts val="0"/>
              </a:spcAft>
              <a:buClrTx/>
              <a:buSzTx/>
              <a:buFontTx/>
              <a:buNone/>
              <a:tabLst/>
              <a:defRPr/>
            </a:pPr>
            <a:r>
              <a:rPr lang="en-US"/>
              <a:t>Second level</a:t>
            </a:r>
            <a:endParaRPr lang="nl-BE"/>
          </a:p>
        </p:txBody>
      </p:sp>
      <p:sp>
        <p:nvSpPr>
          <p:cNvPr id="45" name="Oval 44">
            <a:extLst>
              <a:ext uri="{FF2B5EF4-FFF2-40B4-BE49-F238E27FC236}">
                <a16:creationId xmlns:a16="http://schemas.microsoft.com/office/drawing/2014/main" id="{7574D968-CE56-859D-50DD-B173E1A7BDDE}"/>
              </a:ext>
            </a:extLst>
          </p:cNvPr>
          <p:cNvSpPr/>
          <p:nvPr userDrawn="1"/>
        </p:nvSpPr>
        <p:spPr>
          <a:xfrm rot="21373444">
            <a:off x="7350114" y="-4424819"/>
            <a:ext cx="9914852" cy="9483006"/>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6" name="Oval 45">
            <a:extLst>
              <a:ext uri="{FF2B5EF4-FFF2-40B4-BE49-F238E27FC236}">
                <a16:creationId xmlns:a16="http://schemas.microsoft.com/office/drawing/2014/main" id="{FC58CB75-D49F-AF33-57DA-5F653BBA3D0C}"/>
              </a:ext>
            </a:extLst>
          </p:cNvPr>
          <p:cNvSpPr/>
          <p:nvPr userDrawn="1"/>
        </p:nvSpPr>
        <p:spPr>
          <a:xfrm rot="18043703">
            <a:off x="7166715" y="-5190269"/>
            <a:ext cx="10180845" cy="10019953"/>
          </a:xfrm>
          <a:prstGeom prst="ellipse">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Footer Placeholder 5">
            <a:extLst>
              <a:ext uri="{FF2B5EF4-FFF2-40B4-BE49-F238E27FC236}">
                <a16:creationId xmlns:a16="http://schemas.microsoft.com/office/drawing/2014/main" id="{5AAC55C2-B057-FE11-6961-00039DB0D47D}"/>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233408952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4. Divider Chapter slide title and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378A34-1E74-2984-65C1-F00E8361D4A1}"/>
              </a:ext>
            </a:extLst>
          </p:cNvPr>
          <p:cNvSpPr>
            <a:spLocks noGrp="1"/>
          </p:cNvSpPr>
          <p:nvPr>
            <p:ph type="pic" sz="quarter" idx="15" hasCustomPrompt="1"/>
          </p:nvPr>
        </p:nvSpPr>
        <p:spPr>
          <a:xfrm>
            <a:off x="0" y="0"/>
            <a:ext cx="12192000" cy="6858000"/>
          </a:xfrm>
          <a:prstGeom prst="rect">
            <a:avLst/>
          </a:prstGeom>
          <a:solidFill>
            <a:schemeClr val="bg1">
              <a:alpha val="0"/>
            </a:schemeClr>
          </a:solidFill>
        </p:spPr>
        <p:txBody>
          <a:bodyPr anchor="ctr"/>
          <a:lstStyle>
            <a:lvl1pPr algn="ctr">
              <a:defRPr>
                <a:solidFill>
                  <a:schemeClr val="tx2"/>
                </a:solidFill>
              </a:defRPr>
            </a:lvl1pPr>
          </a:lstStyle>
          <a:p>
            <a:r>
              <a:rPr lang="en-US"/>
              <a:t>Click icon to </a:t>
            </a:r>
            <a:br>
              <a:rPr lang="en-US"/>
            </a:br>
            <a:r>
              <a:rPr lang="en-US"/>
              <a:t>add picture</a:t>
            </a:r>
            <a:endParaRPr lang="nl-BE"/>
          </a:p>
        </p:txBody>
      </p:sp>
      <p:sp>
        <p:nvSpPr>
          <p:cNvPr id="9" name="Text Placeholder 8">
            <a:extLst>
              <a:ext uri="{FF2B5EF4-FFF2-40B4-BE49-F238E27FC236}">
                <a16:creationId xmlns:a16="http://schemas.microsoft.com/office/drawing/2014/main" id="{CA2955D3-D823-0F53-5D02-EF8F973BF0B0}"/>
              </a:ext>
            </a:extLst>
          </p:cNvPr>
          <p:cNvSpPr>
            <a:spLocks noGrp="1"/>
          </p:cNvSpPr>
          <p:nvPr>
            <p:ph type="body" sz="quarter" idx="17"/>
          </p:nvPr>
        </p:nvSpPr>
        <p:spPr>
          <a:xfrm>
            <a:off x="-1" y="0"/>
            <a:ext cx="12192001" cy="6857999"/>
          </a:xfrm>
          <a:prstGeom prst="rect">
            <a:avLst/>
          </a:prstGeom>
          <a:blipFill dpi="0" rotWithShape="1">
            <a:blip r:embed="rId2">
              <a:alphaModFix amt="75000"/>
              <a:extLst>
                <a:ext uri="{96DAC541-7B7A-43D3-8B79-37D633B846F1}">
                  <asvg:svgBlip xmlns:asvg="http://schemas.microsoft.com/office/drawing/2016/SVG/main" r:embed="rId3"/>
                </a:ext>
              </a:extLst>
            </a:blip>
            <a:srcRect/>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6" name="Slide Number Placeholder 5">
            <a:extLst>
              <a:ext uri="{FF2B5EF4-FFF2-40B4-BE49-F238E27FC236}">
                <a16:creationId xmlns:a16="http://schemas.microsoft.com/office/drawing/2014/main" id="{548380FD-8268-52FA-CA43-56100A626758}"/>
              </a:ext>
            </a:extLst>
          </p:cNvPr>
          <p:cNvSpPr>
            <a:spLocks noGrp="1"/>
          </p:cNvSpPr>
          <p:nvPr>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sp>
        <p:nvSpPr>
          <p:cNvPr id="8" name="Text Placeholder 30">
            <a:extLst>
              <a:ext uri="{FF2B5EF4-FFF2-40B4-BE49-F238E27FC236}">
                <a16:creationId xmlns:a16="http://schemas.microsoft.com/office/drawing/2014/main" id="{C20565AD-2644-4EB8-83F5-4CB125182424}"/>
              </a:ext>
            </a:extLst>
          </p:cNvPr>
          <p:cNvSpPr>
            <a:spLocks noGrp="1"/>
          </p:cNvSpPr>
          <p:nvPr>
            <p:ph type="body" sz="quarter" idx="14" hasCustomPrompt="1"/>
          </p:nvPr>
        </p:nvSpPr>
        <p:spPr>
          <a:xfrm>
            <a:off x="839789" y="1098551"/>
            <a:ext cx="4350278" cy="4660899"/>
          </a:xfrm>
          <a:prstGeom prst="rect">
            <a:avLst/>
          </a:prstGeom>
        </p:spPr>
        <p:txBody>
          <a:bodyPr wrap="none" lIns="0" rIns="0" anchor="ctr"/>
          <a:lstStyle>
            <a:lvl1pPr>
              <a:defRPr sz="8800" b="0">
                <a:ln w="19050">
                  <a:solidFill>
                    <a:schemeClr val="bg1"/>
                  </a:solidFill>
                </a:ln>
                <a:noFill/>
                <a:latin typeface="Segoe UI Black" panose="020B0A02040204020203" pitchFamily="34" charset="0"/>
                <a:ea typeface="Segoe UI Black" panose="020B0A02040204020203" pitchFamily="34" charset="0"/>
                <a:cs typeface="Segoe UI" panose="020B0502040204020203" pitchFamily="34" charset="0"/>
              </a:defRPr>
            </a:lvl1pPr>
            <a:lvl2pPr marL="0" indent="0">
              <a:buNone/>
              <a:defRPr sz="6000" b="0">
                <a:solidFill>
                  <a:schemeClr val="bg1"/>
                </a:solidFill>
                <a:latin typeface="Segoe UI Black" panose="020B0A02040204020203" pitchFamily="34" charset="0"/>
                <a:ea typeface="Segoe UI Black" panose="020B0A02040204020203" pitchFamily="34" charset="0"/>
                <a:cs typeface="Segoe UI" panose="020B0502040204020203" pitchFamily="34" charset="0"/>
              </a:defRPr>
            </a:lvl2pPr>
          </a:lstStyle>
          <a:p>
            <a:pPr lvl="0"/>
            <a:r>
              <a:rPr lang="en-US"/>
              <a:t>Click to edit title</a:t>
            </a:r>
          </a:p>
          <a:p>
            <a:pPr lvl="1"/>
            <a:r>
              <a:rPr lang="en-US"/>
              <a:t>Second level</a:t>
            </a:r>
          </a:p>
        </p:txBody>
      </p:sp>
      <p:sp>
        <p:nvSpPr>
          <p:cNvPr id="10" name="Text Placeholder 28">
            <a:extLst>
              <a:ext uri="{FF2B5EF4-FFF2-40B4-BE49-F238E27FC236}">
                <a16:creationId xmlns:a16="http://schemas.microsoft.com/office/drawing/2014/main" id="{7DF5FE1F-65AC-DE34-57D8-03A288A0AF45}"/>
              </a:ext>
            </a:extLst>
          </p:cNvPr>
          <p:cNvSpPr>
            <a:spLocks noGrp="1"/>
          </p:cNvSpPr>
          <p:nvPr>
            <p:ph type="body" sz="quarter" idx="16"/>
          </p:nvPr>
        </p:nvSpPr>
        <p:spPr>
          <a:xfrm>
            <a:off x="179576" y="6332641"/>
            <a:ext cx="748272" cy="390124"/>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2" name="Footer Placeholder 5">
            <a:extLst>
              <a:ext uri="{FF2B5EF4-FFF2-40B4-BE49-F238E27FC236}">
                <a16:creationId xmlns:a16="http://schemas.microsoft.com/office/drawing/2014/main" id="{C827CEC9-00D0-43B5-954D-302B0068B0E7}"/>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21611434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BAB7E-7A74-2E3E-F031-3190CC5EB178}"/>
              </a:ext>
            </a:extLst>
          </p:cNvPr>
          <p:cNvSpPr>
            <a:spLocks noGrp="1"/>
          </p:cNvSpPr>
          <p:nvPr>
            <p:ph type="title"/>
          </p:nvPr>
        </p:nvSpPr>
        <p:spPr/>
        <p:txBody>
          <a:bodyPr/>
          <a:lstStyle/>
          <a:p>
            <a:r>
              <a:rPr lang="nl-NL"/>
              <a:t>Klik om stijl te bewerken</a:t>
            </a:r>
            <a:endParaRPr lang="nl-BE"/>
          </a:p>
        </p:txBody>
      </p:sp>
      <p:sp>
        <p:nvSpPr>
          <p:cNvPr id="3" name="Content Placeholder 2">
            <a:extLst>
              <a:ext uri="{FF2B5EF4-FFF2-40B4-BE49-F238E27FC236}">
                <a16:creationId xmlns:a16="http://schemas.microsoft.com/office/drawing/2014/main" id="{78C0F143-9A06-E8F4-E381-026F9E871C11}"/>
              </a:ext>
            </a:extLst>
          </p:cNvPr>
          <p:cNvSpPr>
            <a:spLocks noGrp="1"/>
          </p:cNvSpPr>
          <p:nvPr>
            <p:ph idx="1"/>
          </p:nvPr>
        </p:nvSpPr>
        <p:spPr>
          <a:xfrm>
            <a:off x="838200" y="1440000"/>
            <a:ext cx="10515600" cy="4680000"/>
          </a:xfrm>
          <a:prstGeom prst="rect">
            <a:avLst/>
          </a:prstGeom>
        </p:spPr>
        <p:txBody>
          <a:bodyPr lIns="0" rIns="0"/>
          <a:lstStyle>
            <a:lvl1pPr>
              <a:lnSpc>
                <a:spcPct val="100000"/>
              </a:lnSpc>
              <a:spcBef>
                <a:spcPts val="1200"/>
              </a:spcBef>
              <a:defRPr/>
            </a:lvl1pPr>
            <a:lvl2pPr>
              <a:lnSpc>
                <a:spcPct val="100000"/>
              </a:lnSpc>
              <a:defRPr/>
            </a:lvl2pPr>
            <a:lvl3pPr marL="541338" indent="-228600">
              <a:lnSpc>
                <a:spcPct val="100000"/>
              </a:lnSpc>
              <a:defRPr/>
            </a:lvl3pPr>
            <a:lvl4pPr marL="896938" indent="-228600">
              <a:lnSpc>
                <a:spcPct val="100000"/>
              </a:lnSpc>
              <a:defRPr/>
            </a:lvl4pPr>
            <a:lvl5pPr>
              <a:lnSpc>
                <a:spcPct val="100000"/>
              </a:lnSpc>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p:txBody>
      </p:sp>
      <p:sp>
        <p:nvSpPr>
          <p:cNvPr id="9" name="Slide Number Placeholder 8">
            <a:extLst>
              <a:ext uri="{FF2B5EF4-FFF2-40B4-BE49-F238E27FC236}">
                <a16:creationId xmlns:a16="http://schemas.microsoft.com/office/drawing/2014/main" id="{AB8727CB-65F3-B7A1-A4CA-4E8E70C5C1DB}"/>
              </a:ext>
            </a:extLst>
          </p:cNvPr>
          <p:cNvSpPr>
            <a:spLocks noGrp="1"/>
          </p:cNvSpPr>
          <p:nvPr>
            <p:ph type="sldNum" sz="quarter" idx="12"/>
          </p:nvPr>
        </p:nvSpPr>
        <p:spPr/>
        <p:txBody>
          <a:bodyPr/>
          <a:lstStyle/>
          <a:p>
            <a:fld id="{6F59F840-A25C-47C2-9D32-7D79F8CD7447}" type="slidenum">
              <a:rPr lang="nl-BE" smtClean="0"/>
              <a:pPr/>
              <a:t>‹nr.›</a:t>
            </a:fld>
            <a:endParaRPr lang="nl-BE"/>
          </a:p>
        </p:txBody>
      </p:sp>
      <p:sp>
        <p:nvSpPr>
          <p:cNvPr id="6" name="Text Placeholder 4">
            <a:extLst>
              <a:ext uri="{FF2B5EF4-FFF2-40B4-BE49-F238E27FC236}">
                <a16:creationId xmlns:a16="http://schemas.microsoft.com/office/drawing/2014/main" id="{44BF5F8C-7D99-7EEF-C714-3A8DB2BB636F}"/>
              </a:ext>
            </a:extLst>
          </p:cNvPr>
          <p:cNvSpPr>
            <a:spLocks noGrp="1"/>
          </p:cNvSpPr>
          <p:nvPr>
            <p:ph type="body" sz="quarter" idx="14"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15" name="Footer Placeholder 5">
            <a:extLst>
              <a:ext uri="{FF2B5EF4-FFF2-40B4-BE49-F238E27FC236}">
                <a16:creationId xmlns:a16="http://schemas.microsoft.com/office/drawing/2014/main" id="{6B40A05D-8F6B-92B0-315C-C1C418336243}"/>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11844719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 Title and Content 2 text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2CCB6-EDDE-7199-0BF8-F2D53B27C719}"/>
              </a:ext>
            </a:extLst>
          </p:cNvPr>
          <p:cNvSpPr>
            <a:spLocks noGrp="1"/>
          </p:cNvSpPr>
          <p:nvPr>
            <p:ph type="title"/>
          </p:nvPr>
        </p:nvSpPr>
        <p:spPr/>
        <p:txBody>
          <a:bodyPr/>
          <a:lstStyle/>
          <a:p>
            <a:r>
              <a:rPr lang="nl-NL"/>
              <a:t>Klik om stijl te bewerken</a:t>
            </a:r>
            <a:endParaRPr lang="nl-BE"/>
          </a:p>
        </p:txBody>
      </p:sp>
      <p:sp>
        <p:nvSpPr>
          <p:cNvPr id="3" name="Content Placeholder 2">
            <a:extLst>
              <a:ext uri="{FF2B5EF4-FFF2-40B4-BE49-F238E27FC236}">
                <a16:creationId xmlns:a16="http://schemas.microsoft.com/office/drawing/2014/main" id="{398ED132-AB09-885A-DA2B-034F21E23DDE}"/>
              </a:ext>
            </a:extLst>
          </p:cNvPr>
          <p:cNvSpPr>
            <a:spLocks noGrp="1"/>
          </p:cNvSpPr>
          <p:nvPr>
            <p:ph sz="half" idx="1"/>
          </p:nvPr>
        </p:nvSpPr>
        <p:spPr>
          <a:xfrm>
            <a:off x="838200" y="1776700"/>
            <a:ext cx="5040000" cy="4351338"/>
          </a:xfrm>
          <a:prstGeom prst="rect">
            <a:avLst/>
          </a:prstGeom>
        </p:spPr>
        <p:txBody>
          <a:bodyPr/>
          <a:lstStyle>
            <a:lvl1pPr>
              <a:lnSpc>
                <a:spcPct val="100000"/>
              </a:lnSpc>
              <a:defRPr/>
            </a:lvl1pPr>
            <a:lvl2pPr>
              <a:lnSpc>
                <a:spcPct val="100000"/>
              </a:lnSpc>
              <a:spcBef>
                <a:spcPts val="1200"/>
              </a:spcBef>
              <a:defRPr/>
            </a:lvl2pPr>
            <a:lvl3pPr marL="539750" indent="-228600">
              <a:lnSpc>
                <a:spcPct val="100000"/>
              </a:lnSpc>
              <a:defRPr/>
            </a:lvl3pPr>
          </a:lstStyle>
          <a:p>
            <a:pPr lvl="0"/>
            <a:r>
              <a:rPr lang="nl-NL"/>
              <a:t>Klikken om de tekststijl van het model te bewerken</a:t>
            </a:r>
          </a:p>
          <a:p>
            <a:pPr lvl="1"/>
            <a:r>
              <a:rPr lang="nl-NL"/>
              <a:t>Tweede niveau</a:t>
            </a:r>
          </a:p>
          <a:p>
            <a:pPr lvl="2"/>
            <a:r>
              <a:rPr lang="nl-NL"/>
              <a:t>Derde niveau</a:t>
            </a:r>
          </a:p>
        </p:txBody>
      </p:sp>
      <p:sp>
        <p:nvSpPr>
          <p:cNvPr id="4" name="Content Placeholder 3">
            <a:extLst>
              <a:ext uri="{FF2B5EF4-FFF2-40B4-BE49-F238E27FC236}">
                <a16:creationId xmlns:a16="http://schemas.microsoft.com/office/drawing/2014/main" id="{859BD276-9770-2EB6-9C67-B2F556103C96}"/>
              </a:ext>
            </a:extLst>
          </p:cNvPr>
          <p:cNvSpPr>
            <a:spLocks noGrp="1"/>
          </p:cNvSpPr>
          <p:nvPr>
            <p:ph sz="half" idx="2"/>
          </p:nvPr>
        </p:nvSpPr>
        <p:spPr>
          <a:xfrm>
            <a:off x="6312213" y="1776700"/>
            <a:ext cx="5040000" cy="4351338"/>
          </a:xfrm>
          <a:prstGeom prst="rect">
            <a:avLst/>
          </a:prstGeom>
        </p:spPr>
        <p:txBody>
          <a:bodyPr/>
          <a:lstStyle>
            <a:lvl1pPr>
              <a:lnSpc>
                <a:spcPct val="100000"/>
              </a:lnSpc>
              <a:defRPr/>
            </a:lvl1pPr>
            <a:lvl2pPr>
              <a:lnSpc>
                <a:spcPct val="100000"/>
              </a:lnSpc>
              <a:spcBef>
                <a:spcPts val="1200"/>
              </a:spcBef>
              <a:defRPr/>
            </a:lvl2pPr>
            <a:lvl3pPr marL="539750" indent="-228600">
              <a:lnSpc>
                <a:spcPct val="100000"/>
              </a:lnSpc>
              <a:defRPr/>
            </a:lvl3pPr>
          </a:lstStyle>
          <a:p>
            <a:pPr lvl="0"/>
            <a:r>
              <a:rPr lang="nl-NL"/>
              <a:t>Klikken om de tekststijl van het model te bewerken</a:t>
            </a:r>
          </a:p>
          <a:p>
            <a:pPr lvl="1"/>
            <a:r>
              <a:rPr lang="nl-NL"/>
              <a:t>Tweede niveau</a:t>
            </a:r>
          </a:p>
          <a:p>
            <a:pPr lvl="2"/>
            <a:r>
              <a:rPr lang="nl-NL"/>
              <a:t>Derde niveau</a:t>
            </a:r>
          </a:p>
        </p:txBody>
      </p:sp>
      <p:sp>
        <p:nvSpPr>
          <p:cNvPr id="7" name="Slide Number Placeholder 6">
            <a:extLst>
              <a:ext uri="{FF2B5EF4-FFF2-40B4-BE49-F238E27FC236}">
                <a16:creationId xmlns:a16="http://schemas.microsoft.com/office/drawing/2014/main" id="{0FC0FB1D-05DA-910C-F981-C99CD52D8AD7}"/>
              </a:ext>
            </a:extLst>
          </p:cNvPr>
          <p:cNvSpPr>
            <a:spLocks noGrp="1"/>
          </p:cNvSpPr>
          <p:nvPr>
            <p:ph type="sldNum" sz="quarter" idx="12"/>
          </p:nvPr>
        </p:nvSpPr>
        <p:spPr/>
        <p:txBody>
          <a:bodyPr/>
          <a:lstStyle/>
          <a:p>
            <a:fld id="{6F59F840-A25C-47C2-9D32-7D79F8CD7447}" type="slidenum">
              <a:rPr lang="nl-BE" smtClean="0"/>
              <a:t>‹nr.›</a:t>
            </a:fld>
            <a:endParaRPr lang="nl-BE"/>
          </a:p>
        </p:txBody>
      </p:sp>
      <p:sp>
        <p:nvSpPr>
          <p:cNvPr id="9" name="Text Placeholder 4">
            <a:extLst>
              <a:ext uri="{FF2B5EF4-FFF2-40B4-BE49-F238E27FC236}">
                <a16:creationId xmlns:a16="http://schemas.microsoft.com/office/drawing/2014/main" id="{2D8F4711-3002-157B-9A22-AFDB362A2288}"/>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cxnSp>
        <p:nvCxnSpPr>
          <p:cNvPr id="10" name="Straight Connector 9">
            <a:extLst>
              <a:ext uri="{FF2B5EF4-FFF2-40B4-BE49-F238E27FC236}">
                <a16:creationId xmlns:a16="http://schemas.microsoft.com/office/drawing/2014/main" id="{3994F673-57FB-8BCB-6481-2BB00076BFB4}"/>
              </a:ext>
            </a:extLst>
          </p:cNvPr>
          <p:cNvCxnSpPr>
            <a:cxnSpLocks/>
          </p:cNvCxnSpPr>
          <p:nvPr userDrawn="1"/>
        </p:nvCxnSpPr>
        <p:spPr>
          <a:xfrm>
            <a:off x="6096000" y="1776700"/>
            <a:ext cx="0" cy="4244688"/>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sp>
        <p:nvSpPr>
          <p:cNvPr id="18" name="Footer Placeholder 5">
            <a:extLst>
              <a:ext uri="{FF2B5EF4-FFF2-40B4-BE49-F238E27FC236}">
                <a16:creationId xmlns:a16="http://schemas.microsoft.com/office/drawing/2014/main" id="{1479E9D6-0693-B07C-58D1-3161C982E70F}"/>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24890574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7. Title and Subtitle and free spac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BAB7E-7A74-2E3E-F031-3190CC5EB178}"/>
              </a:ext>
            </a:extLst>
          </p:cNvPr>
          <p:cNvSpPr>
            <a:spLocks noGrp="1"/>
          </p:cNvSpPr>
          <p:nvPr>
            <p:ph type="title"/>
          </p:nvPr>
        </p:nvSpPr>
        <p:spPr/>
        <p:txBody>
          <a:bodyPr/>
          <a:lstStyle>
            <a:lvl1pPr>
              <a:defRPr>
                <a:solidFill>
                  <a:schemeClr val="tx2"/>
                </a:solidFill>
              </a:defRPr>
            </a:lvl1pPr>
          </a:lstStyle>
          <a:p>
            <a:r>
              <a:rPr lang="nl-NL"/>
              <a:t>Klik om stijl te bewerken</a:t>
            </a:r>
            <a:endParaRPr lang="nl-BE"/>
          </a:p>
        </p:txBody>
      </p:sp>
      <p:sp>
        <p:nvSpPr>
          <p:cNvPr id="9" name="Text Placeholder 8">
            <a:extLst>
              <a:ext uri="{FF2B5EF4-FFF2-40B4-BE49-F238E27FC236}">
                <a16:creationId xmlns:a16="http://schemas.microsoft.com/office/drawing/2014/main" id="{85B5FC74-C78E-B995-ABBE-F241EFD32562}"/>
              </a:ext>
            </a:extLst>
          </p:cNvPr>
          <p:cNvSpPr>
            <a:spLocks noGrp="1"/>
          </p:cNvSpPr>
          <p:nvPr>
            <p:ph type="body" sz="quarter" idx="15" hasCustomPrompt="1"/>
          </p:nvPr>
        </p:nvSpPr>
        <p:spPr>
          <a:xfrm>
            <a:off x="839788" y="1449388"/>
            <a:ext cx="10514012" cy="323850"/>
          </a:xfrm>
          <a:prstGeom prst="rect">
            <a:avLst/>
          </a:prstGeom>
        </p:spPr>
        <p:txBody>
          <a:bodyPr lIns="0" tIns="0" rIns="0" bIns="0"/>
          <a:lstStyle>
            <a:lvl1pPr algn="ctr">
              <a:lnSpc>
                <a:spcPct val="100000"/>
              </a:lnSpc>
              <a:defRPr sz="2000">
                <a:solidFill>
                  <a:schemeClr val="accent1"/>
                </a:solidFill>
              </a:defRPr>
            </a:lvl1pPr>
            <a:lvl2pPr algn="ctr">
              <a:lnSpc>
                <a:spcPct val="100000"/>
              </a:lnSpc>
              <a:defRPr/>
            </a:lvl2pPr>
            <a:lvl3pPr algn="ctr">
              <a:lnSpc>
                <a:spcPct val="100000"/>
              </a:lnSpc>
              <a:defRPr/>
            </a:lvl3pPr>
            <a:lvl4pPr algn="ctr">
              <a:lnSpc>
                <a:spcPct val="100000"/>
              </a:lnSpc>
              <a:defRPr/>
            </a:lvl4pPr>
            <a:lvl5pPr algn="ctr">
              <a:lnSpc>
                <a:spcPct val="100000"/>
              </a:lnSpc>
              <a:defRPr/>
            </a:lvl5pPr>
          </a:lstStyle>
          <a:p>
            <a:pPr lvl="0"/>
            <a:r>
              <a:rPr lang="en-US"/>
              <a:t>Click to edit subtitle</a:t>
            </a:r>
            <a:endParaRPr lang="nl-BE"/>
          </a:p>
        </p:txBody>
      </p:sp>
      <p:sp>
        <p:nvSpPr>
          <p:cNvPr id="12" name="Text Placeholder 4">
            <a:extLst>
              <a:ext uri="{FF2B5EF4-FFF2-40B4-BE49-F238E27FC236}">
                <a16:creationId xmlns:a16="http://schemas.microsoft.com/office/drawing/2014/main" id="{AF74E88E-7908-1786-35A7-6A27C4822B73}"/>
              </a:ext>
            </a:extLst>
          </p:cNvPr>
          <p:cNvSpPr>
            <a:spLocks noGrp="1"/>
          </p:cNvSpPr>
          <p:nvPr>
            <p:ph type="body" sz="quarter" idx="19"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3" name="Footer Placeholder 5">
            <a:extLst>
              <a:ext uri="{FF2B5EF4-FFF2-40B4-BE49-F238E27FC236}">
                <a16:creationId xmlns:a16="http://schemas.microsoft.com/office/drawing/2014/main" id="{96741DD3-D4AD-EF32-9902-763350921E83}"/>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
        <p:nvSpPr>
          <p:cNvPr id="4" name="Slide Number Placeholder 13">
            <a:extLst>
              <a:ext uri="{FF2B5EF4-FFF2-40B4-BE49-F238E27FC236}">
                <a16:creationId xmlns:a16="http://schemas.microsoft.com/office/drawing/2014/main" id="{35FD004D-8870-7BB1-A559-968BED26055D}"/>
              </a:ext>
            </a:extLst>
          </p:cNvPr>
          <p:cNvSpPr>
            <a:spLocks noGrp="1"/>
          </p:cNvSpPr>
          <p:nvPr>
            <p:ph type="sldNum" sz="quarter" idx="22"/>
          </p:nvPr>
        </p:nvSpPr>
        <p:spPr>
          <a:xfrm>
            <a:off x="11760424" y="6566887"/>
            <a:ext cx="252000" cy="228599"/>
          </a:xfrm>
        </p:spPr>
        <p:txBody>
          <a:bodyPr/>
          <a:lstStyle/>
          <a:p>
            <a:fld id="{6F59F840-A25C-47C2-9D32-7D79F8CD7447}" type="slidenum">
              <a:rPr lang="nl-BE" smtClean="0"/>
              <a:pPr/>
              <a:t>‹nr.›</a:t>
            </a:fld>
            <a:endParaRPr lang="nl-BE"/>
          </a:p>
        </p:txBody>
      </p:sp>
    </p:spTree>
    <p:extLst>
      <p:ext uri="{BB962C8B-B14F-4D97-AF65-F5344CB8AC3E}">
        <p14:creationId xmlns:p14="http://schemas.microsoft.com/office/powerpoint/2010/main" val="154619017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8. Title and free spac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BAB7E-7A74-2E3E-F031-3190CC5EB178}"/>
              </a:ext>
            </a:extLst>
          </p:cNvPr>
          <p:cNvSpPr>
            <a:spLocks noGrp="1"/>
          </p:cNvSpPr>
          <p:nvPr>
            <p:ph type="title"/>
          </p:nvPr>
        </p:nvSpPr>
        <p:spPr/>
        <p:txBody>
          <a:bodyPr/>
          <a:lstStyle>
            <a:lvl1pPr>
              <a:defRPr>
                <a:solidFill>
                  <a:schemeClr val="tx2"/>
                </a:solidFill>
              </a:defRPr>
            </a:lvl1pPr>
          </a:lstStyle>
          <a:p>
            <a:r>
              <a:rPr lang="nl-NL"/>
              <a:t>Klik om stijl te bewerken</a:t>
            </a:r>
            <a:endParaRPr lang="nl-BE"/>
          </a:p>
        </p:txBody>
      </p:sp>
      <p:sp>
        <p:nvSpPr>
          <p:cNvPr id="11" name="Slide Number Placeholder 10">
            <a:extLst>
              <a:ext uri="{FF2B5EF4-FFF2-40B4-BE49-F238E27FC236}">
                <a16:creationId xmlns:a16="http://schemas.microsoft.com/office/drawing/2014/main" id="{0BA73CB6-E0DD-EDFF-9640-4EAD07F2670D}"/>
              </a:ext>
            </a:extLst>
          </p:cNvPr>
          <p:cNvSpPr>
            <a:spLocks noGrp="1"/>
          </p:cNvSpPr>
          <p:nvPr>
            <p:ph type="sldNum" sz="quarter" idx="18"/>
          </p:nvPr>
        </p:nvSpPr>
        <p:spPr/>
        <p:txBody>
          <a:bodyPr/>
          <a:lstStyle/>
          <a:p>
            <a:fld id="{6F59F840-A25C-47C2-9D32-7D79F8CD7447}" type="slidenum">
              <a:rPr lang="nl-BE" smtClean="0"/>
              <a:pPr/>
              <a:t>‹nr.›</a:t>
            </a:fld>
            <a:endParaRPr lang="nl-BE"/>
          </a:p>
        </p:txBody>
      </p:sp>
      <p:sp>
        <p:nvSpPr>
          <p:cNvPr id="12" name="Text Placeholder 4">
            <a:extLst>
              <a:ext uri="{FF2B5EF4-FFF2-40B4-BE49-F238E27FC236}">
                <a16:creationId xmlns:a16="http://schemas.microsoft.com/office/drawing/2014/main" id="{AF74E88E-7908-1786-35A7-6A27C4822B73}"/>
              </a:ext>
            </a:extLst>
          </p:cNvPr>
          <p:cNvSpPr>
            <a:spLocks noGrp="1"/>
          </p:cNvSpPr>
          <p:nvPr>
            <p:ph type="body" sz="quarter" idx="19"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3" name="Footer Placeholder 5">
            <a:extLst>
              <a:ext uri="{FF2B5EF4-FFF2-40B4-BE49-F238E27FC236}">
                <a16:creationId xmlns:a16="http://schemas.microsoft.com/office/drawing/2014/main" id="{B5CB50DC-8641-A0E7-5293-BCC4B57524C3}"/>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1992933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BAB7E-7A74-2E3E-F031-3190CC5EB178}"/>
              </a:ext>
            </a:extLst>
          </p:cNvPr>
          <p:cNvSpPr>
            <a:spLocks noGrp="1"/>
          </p:cNvSpPr>
          <p:nvPr>
            <p:ph type="title"/>
          </p:nvPr>
        </p:nvSpPr>
        <p:spPr/>
        <p:txBody>
          <a:bodyPr/>
          <a:lstStyle/>
          <a:p>
            <a:r>
              <a:rPr lang="nl-NL"/>
              <a:t>Klik om stijl te bewerken</a:t>
            </a:r>
            <a:endParaRPr lang="nl-BE"/>
          </a:p>
        </p:txBody>
      </p:sp>
      <p:sp>
        <p:nvSpPr>
          <p:cNvPr id="3" name="Content Placeholder 2">
            <a:extLst>
              <a:ext uri="{FF2B5EF4-FFF2-40B4-BE49-F238E27FC236}">
                <a16:creationId xmlns:a16="http://schemas.microsoft.com/office/drawing/2014/main" id="{78C0F143-9A06-E8F4-E381-026F9E871C11}"/>
              </a:ext>
            </a:extLst>
          </p:cNvPr>
          <p:cNvSpPr>
            <a:spLocks noGrp="1"/>
          </p:cNvSpPr>
          <p:nvPr>
            <p:ph idx="1"/>
          </p:nvPr>
        </p:nvSpPr>
        <p:spPr>
          <a:xfrm>
            <a:off x="838200" y="1440000"/>
            <a:ext cx="10515600" cy="4680000"/>
          </a:xfrm>
          <a:prstGeom prst="rect">
            <a:avLst/>
          </a:prstGeom>
        </p:spPr>
        <p:txBody>
          <a:bodyPr lIns="0" rIns="0"/>
          <a:lstStyle>
            <a:lvl1pPr>
              <a:lnSpc>
                <a:spcPct val="100000"/>
              </a:lnSpc>
              <a:spcBef>
                <a:spcPts val="1200"/>
              </a:spcBef>
              <a:defRPr/>
            </a:lvl1pPr>
            <a:lvl2pPr>
              <a:lnSpc>
                <a:spcPct val="100000"/>
              </a:lnSpc>
              <a:defRPr/>
            </a:lvl2pPr>
            <a:lvl3pPr marL="541338" indent="-228600">
              <a:lnSpc>
                <a:spcPct val="100000"/>
              </a:lnSpc>
              <a:defRPr/>
            </a:lvl3pPr>
            <a:lvl4pPr marL="896938" indent="-228600">
              <a:lnSpc>
                <a:spcPct val="100000"/>
              </a:lnSpc>
              <a:defRPr/>
            </a:lvl4pPr>
            <a:lvl5pPr>
              <a:lnSpc>
                <a:spcPct val="100000"/>
              </a:lnSpc>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p:txBody>
      </p:sp>
      <p:sp>
        <p:nvSpPr>
          <p:cNvPr id="9" name="Slide Number Placeholder 8">
            <a:extLst>
              <a:ext uri="{FF2B5EF4-FFF2-40B4-BE49-F238E27FC236}">
                <a16:creationId xmlns:a16="http://schemas.microsoft.com/office/drawing/2014/main" id="{AB8727CB-65F3-B7A1-A4CA-4E8E70C5C1DB}"/>
              </a:ext>
            </a:extLst>
          </p:cNvPr>
          <p:cNvSpPr>
            <a:spLocks noGrp="1"/>
          </p:cNvSpPr>
          <p:nvPr>
            <p:ph type="sldNum" sz="quarter" idx="12"/>
          </p:nvPr>
        </p:nvSpPr>
        <p:spPr/>
        <p:txBody>
          <a:bodyPr/>
          <a:lstStyle/>
          <a:p>
            <a:fld id="{6F59F840-A25C-47C2-9D32-7D79F8CD7447}" type="slidenum">
              <a:rPr lang="nl-BE" smtClean="0"/>
              <a:pPr/>
              <a:t>‹nr.›</a:t>
            </a:fld>
            <a:endParaRPr lang="nl-BE"/>
          </a:p>
        </p:txBody>
      </p:sp>
      <p:sp>
        <p:nvSpPr>
          <p:cNvPr id="6" name="Text Placeholder 4">
            <a:extLst>
              <a:ext uri="{FF2B5EF4-FFF2-40B4-BE49-F238E27FC236}">
                <a16:creationId xmlns:a16="http://schemas.microsoft.com/office/drawing/2014/main" id="{44BF5F8C-7D99-7EEF-C714-3A8DB2BB636F}"/>
              </a:ext>
            </a:extLst>
          </p:cNvPr>
          <p:cNvSpPr>
            <a:spLocks noGrp="1"/>
          </p:cNvSpPr>
          <p:nvPr>
            <p:ph type="body" sz="quarter" idx="14"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15" name="Footer Placeholder 5">
            <a:extLst>
              <a:ext uri="{FF2B5EF4-FFF2-40B4-BE49-F238E27FC236}">
                <a16:creationId xmlns:a16="http://schemas.microsoft.com/office/drawing/2014/main" id="{6B40A05D-8F6B-92B0-315C-C1C418336243}"/>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40773375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9. Title and Content arrow">
    <p:spTree>
      <p:nvGrpSpPr>
        <p:cNvPr id="1" name=""/>
        <p:cNvGrpSpPr/>
        <p:nvPr/>
      </p:nvGrpSpPr>
      <p:grpSpPr>
        <a:xfrm>
          <a:off x="0" y="0"/>
          <a:ext cx="0" cy="0"/>
          <a:chOff x="0" y="0"/>
          <a:chExt cx="0" cy="0"/>
        </a:xfrm>
      </p:grpSpPr>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839788" y="1380068"/>
            <a:ext cx="4680000" cy="4097866"/>
          </a:xfrm>
          <a:prstGeom prst="rect">
            <a:avLst/>
          </a:prstGeom>
        </p:spPr>
        <p:txBody>
          <a:bodyPr lIns="0" rIns="0" anchor="ctr"/>
          <a:lstStyle>
            <a:lvl1pPr>
              <a:lnSpc>
                <a:spcPct val="100000"/>
              </a:lnSpc>
              <a:spcBef>
                <a:spcPts val="0"/>
              </a:spcBef>
              <a:defRPr sz="3200" b="1">
                <a:ln w="6350">
                  <a:noFill/>
                </a:ln>
                <a:solidFill>
                  <a:schemeClr val="tx2"/>
                </a:solidFill>
                <a:latin typeface="Segoe UI" panose="020B0502040204020203" pitchFamily="34" charset="0"/>
                <a:cs typeface="Segoe UI" panose="020B0502040204020203" pitchFamily="34" charset="0"/>
              </a:defRPr>
            </a:lvl1pPr>
            <a:lvl2pPr marL="0" indent="0">
              <a:lnSpc>
                <a:spcPct val="100000"/>
              </a:lnSpc>
              <a:spcBef>
                <a:spcPts val="0"/>
              </a:spcBef>
              <a:buNone/>
              <a:defRPr sz="3200" b="1">
                <a:solidFill>
                  <a:schemeClr val="accent1"/>
                </a:solidFill>
                <a:latin typeface="Segoe UI" panose="020B0502040204020203" pitchFamily="34" charset="0"/>
                <a:cs typeface="Segoe UI" panose="020B0502040204020203" pitchFamily="34" charset="0"/>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9" name="Text Placeholder 4">
            <a:extLst>
              <a:ext uri="{FF2B5EF4-FFF2-40B4-BE49-F238E27FC236}">
                <a16:creationId xmlns:a16="http://schemas.microsoft.com/office/drawing/2014/main" id="{FF89FECF-8EB2-9795-8AE6-E239600D4B21}"/>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11" name="Text Placeholder 28">
            <a:extLst>
              <a:ext uri="{FF2B5EF4-FFF2-40B4-BE49-F238E27FC236}">
                <a16:creationId xmlns:a16="http://schemas.microsoft.com/office/drawing/2014/main" id="{1D16D52D-6E8A-E559-76B6-AE80EBF6971D}"/>
              </a:ext>
            </a:extLst>
          </p:cNvPr>
          <p:cNvSpPr>
            <a:spLocks noGrp="1"/>
          </p:cNvSpPr>
          <p:nvPr>
            <p:ph type="body" sz="quarter" idx="22"/>
          </p:nvPr>
        </p:nvSpPr>
        <p:spPr>
          <a:xfrm>
            <a:off x="4549200"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14" name="Footer Placeholder 5">
            <a:extLst>
              <a:ext uri="{FF2B5EF4-FFF2-40B4-BE49-F238E27FC236}">
                <a16:creationId xmlns:a16="http://schemas.microsoft.com/office/drawing/2014/main" id="{7F35779E-89EC-26B9-13CF-D0EDCA65EF75}"/>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9050019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0. Title arrow and extra content">
    <p:spTree>
      <p:nvGrpSpPr>
        <p:cNvPr id="1" name=""/>
        <p:cNvGrpSpPr/>
        <p:nvPr/>
      </p:nvGrpSpPr>
      <p:grpSpPr>
        <a:xfrm>
          <a:off x="0" y="0"/>
          <a:ext cx="0" cy="0"/>
          <a:chOff x="0" y="0"/>
          <a:chExt cx="0" cy="0"/>
        </a:xfrm>
      </p:grpSpPr>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839788" y="1380068"/>
            <a:ext cx="4291012" cy="4097866"/>
          </a:xfrm>
          <a:prstGeom prst="rect">
            <a:avLst/>
          </a:prstGeom>
        </p:spPr>
        <p:txBody>
          <a:bodyPr lIns="0" rIns="0" anchor="ctr"/>
          <a:lstStyle>
            <a:lvl1pPr>
              <a:lnSpc>
                <a:spcPct val="100000"/>
              </a:lnSpc>
              <a:spcBef>
                <a:spcPts val="0"/>
              </a:spcBef>
              <a:defRPr sz="3200" b="1">
                <a:ln w="6350">
                  <a:noFill/>
                </a:ln>
                <a:solidFill>
                  <a:schemeClr val="tx2"/>
                </a:solidFill>
                <a:latin typeface="Segoe UI" panose="020B0502040204020203" pitchFamily="34" charset="0"/>
                <a:cs typeface="Segoe UI" panose="020B0502040204020203" pitchFamily="34" charset="0"/>
              </a:defRPr>
            </a:lvl1pPr>
            <a:lvl2pPr marL="0" indent="0">
              <a:lnSpc>
                <a:spcPct val="100000"/>
              </a:lnSpc>
              <a:spcBef>
                <a:spcPts val="0"/>
              </a:spcBef>
              <a:buNone/>
              <a:defRPr sz="3200" b="1">
                <a:solidFill>
                  <a:schemeClr val="accent1"/>
                </a:solidFill>
                <a:latin typeface="Segoe UI" panose="020B0502040204020203" pitchFamily="34" charset="0"/>
                <a:cs typeface="Segoe UI" panose="020B0502040204020203" pitchFamily="34" charset="0"/>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9" name="Text Placeholder 4">
            <a:extLst>
              <a:ext uri="{FF2B5EF4-FFF2-40B4-BE49-F238E27FC236}">
                <a16:creationId xmlns:a16="http://schemas.microsoft.com/office/drawing/2014/main" id="{FF89FECF-8EB2-9795-8AE6-E239600D4B21}"/>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11" name="Text Placeholder 28">
            <a:extLst>
              <a:ext uri="{FF2B5EF4-FFF2-40B4-BE49-F238E27FC236}">
                <a16:creationId xmlns:a16="http://schemas.microsoft.com/office/drawing/2014/main" id="{1D16D52D-6E8A-E559-76B6-AE80EBF6971D}"/>
              </a:ext>
            </a:extLst>
          </p:cNvPr>
          <p:cNvSpPr>
            <a:spLocks noGrp="1"/>
          </p:cNvSpPr>
          <p:nvPr>
            <p:ph type="body" sz="quarter" idx="22"/>
          </p:nvPr>
        </p:nvSpPr>
        <p:spPr>
          <a:xfrm>
            <a:off x="5226534"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5" name="Text Placeholder 30">
            <a:extLst>
              <a:ext uri="{FF2B5EF4-FFF2-40B4-BE49-F238E27FC236}">
                <a16:creationId xmlns:a16="http://schemas.microsoft.com/office/drawing/2014/main" id="{50A5C58B-084D-C3A0-89B8-1B34C3299770}"/>
              </a:ext>
            </a:extLst>
          </p:cNvPr>
          <p:cNvSpPr>
            <a:spLocks noGrp="1"/>
          </p:cNvSpPr>
          <p:nvPr>
            <p:ph type="body" sz="quarter" idx="23" hasCustomPrompt="1"/>
          </p:nvPr>
        </p:nvSpPr>
        <p:spPr>
          <a:xfrm>
            <a:off x="6096000" y="1380068"/>
            <a:ext cx="5256212" cy="4097866"/>
          </a:xfrm>
          <a:prstGeom prst="rect">
            <a:avLst/>
          </a:prstGeom>
        </p:spPr>
        <p:txBody>
          <a:bodyPr lIns="0" rIns="0" anchor="ctr"/>
          <a:lstStyle>
            <a:lvl1pPr marL="0" indent="0" algn="l" defTabSz="914400" rtl="0" eaLnBrk="1" latinLnBrk="0" hangingPunct="1">
              <a:lnSpc>
                <a:spcPct val="100000"/>
              </a:lnSpc>
              <a:spcBef>
                <a:spcPts val="700"/>
              </a:spcBef>
              <a:buClr>
                <a:srgbClr val="233438"/>
              </a:buClr>
              <a:buSzPct val="60000"/>
              <a:buFont typeface="+mj-lt"/>
              <a:buNone/>
              <a:defRPr lang="en-US" sz="1800" kern="1200">
                <a:solidFill>
                  <a:srgbClr val="000000"/>
                </a:solidFill>
                <a:latin typeface="Segoe UI" panose="020B0502040204020203" pitchFamily="34" charset="0"/>
                <a:ea typeface="+mn-ea"/>
                <a:cs typeface="+mn-cs"/>
              </a:defRPr>
            </a:lvl1pPr>
            <a:lvl2pPr marL="179388" indent="-179388" algn="l" defTabSz="914400" rtl="0" eaLnBrk="1" latinLnBrk="0" hangingPunct="1">
              <a:lnSpc>
                <a:spcPct val="100000"/>
              </a:lnSpc>
              <a:spcBef>
                <a:spcPts val="700"/>
              </a:spcBef>
              <a:buClr>
                <a:srgbClr val="233438"/>
              </a:buClr>
              <a:buSzPct val="60000"/>
              <a:buFont typeface="Arial" panose="020B0604020202020204" pitchFamily="34" charset="0"/>
              <a:buChar char="•"/>
              <a:defRPr lang="en-US" sz="1600" kern="1200">
                <a:solidFill>
                  <a:srgbClr val="000000"/>
                </a:solidFill>
                <a:latin typeface="Segoe UI" panose="020B0502040204020203" pitchFamily="34" charset="0"/>
                <a:ea typeface="+mn-ea"/>
                <a:cs typeface="+mn-cs"/>
              </a:defRPr>
            </a:lvl2pPr>
            <a:lvl3pPr marL="358775" indent="-106363" algn="l" defTabSz="914400" rtl="0" eaLnBrk="1" latinLnBrk="0" hangingPunct="1">
              <a:lnSpc>
                <a:spcPct val="100000"/>
              </a:lnSpc>
              <a:spcBef>
                <a:spcPts val="700"/>
              </a:spcBef>
              <a:buClr>
                <a:srgbClr val="233438"/>
              </a:buClr>
              <a:buSzPct val="60000"/>
              <a:buFont typeface="Arial" panose="020B0604020202020204" pitchFamily="34" charset="0"/>
              <a:buChar char="•"/>
              <a:defRPr lang="en-US" sz="1400" kern="1200">
                <a:solidFill>
                  <a:srgbClr val="000000"/>
                </a:solidFill>
                <a:latin typeface="Segoe UI" panose="020B0502040204020203" pitchFamily="34" charset="0"/>
                <a:ea typeface="+mn-ea"/>
                <a:cs typeface="+mn-cs"/>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pic>
        <p:nvPicPr>
          <p:cNvPr id="3" name="Picture 2">
            <a:extLst>
              <a:ext uri="{FF2B5EF4-FFF2-40B4-BE49-F238E27FC236}">
                <a16:creationId xmlns:a16="http://schemas.microsoft.com/office/drawing/2014/main" id="{C9B91927-CCEE-E118-27F4-9CEFA35D70BF}"/>
              </a:ext>
            </a:extLst>
          </p:cNvPr>
          <p:cNvPicPr>
            <a:picLocks noChangeAspect="1"/>
          </p:cNvPicPr>
          <p:nvPr userDrawn="1"/>
        </p:nvPicPr>
        <p:blipFill>
          <a:blip r:embed="rId4"/>
          <a:stretch>
            <a:fillRect/>
          </a:stretch>
        </p:blipFill>
        <p:spPr>
          <a:xfrm>
            <a:off x="-3766624" y="149299"/>
            <a:ext cx="3676207" cy="865707"/>
          </a:xfrm>
          <a:prstGeom prst="rect">
            <a:avLst/>
          </a:prstGeom>
        </p:spPr>
      </p:pic>
      <p:pic>
        <p:nvPicPr>
          <p:cNvPr id="4" name="Picture 3">
            <a:extLst>
              <a:ext uri="{FF2B5EF4-FFF2-40B4-BE49-F238E27FC236}">
                <a16:creationId xmlns:a16="http://schemas.microsoft.com/office/drawing/2014/main" id="{F6D6C978-6C17-5215-7AFA-5796239F75F0}"/>
              </a:ext>
            </a:extLst>
          </p:cNvPr>
          <p:cNvPicPr>
            <a:picLocks noChangeAspect="1"/>
          </p:cNvPicPr>
          <p:nvPr userDrawn="1"/>
        </p:nvPicPr>
        <p:blipFill>
          <a:blip r:embed="rId5"/>
          <a:stretch>
            <a:fillRect/>
          </a:stretch>
        </p:blipFill>
        <p:spPr>
          <a:xfrm>
            <a:off x="-2388808" y="1022814"/>
            <a:ext cx="2298391" cy="749873"/>
          </a:xfrm>
          <a:prstGeom prst="rect">
            <a:avLst/>
          </a:prstGeom>
        </p:spPr>
      </p:pic>
      <p:pic>
        <p:nvPicPr>
          <p:cNvPr id="6" name="Picture 5">
            <a:extLst>
              <a:ext uri="{FF2B5EF4-FFF2-40B4-BE49-F238E27FC236}">
                <a16:creationId xmlns:a16="http://schemas.microsoft.com/office/drawing/2014/main" id="{322FA86E-3443-8BD7-23EB-5AEAFA5E1100}"/>
              </a:ext>
            </a:extLst>
          </p:cNvPr>
          <p:cNvPicPr>
            <a:picLocks noChangeAspect="1"/>
          </p:cNvPicPr>
          <p:nvPr userDrawn="1"/>
        </p:nvPicPr>
        <p:blipFill>
          <a:blip r:embed="rId6"/>
          <a:srcRect l="28604" t="12094" r="63844" b="83925"/>
          <a:stretch/>
        </p:blipFill>
        <p:spPr>
          <a:xfrm>
            <a:off x="-1190958" y="1970746"/>
            <a:ext cx="1100541" cy="326367"/>
          </a:xfrm>
          <a:prstGeom prst="rect">
            <a:avLst/>
          </a:prstGeom>
        </p:spPr>
      </p:pic>
      <p:sp>
        <p:nvSpPr>
          <p:cNvPr id="8" name="Oval 7">
            <a:extLst>
              <a:ext uri="{FF2B5EF4-FFF2-40B4-BE49-F238E27FC236}">
                <a16:creationId xmlns:a16="http://schemas.microsoft.com/office/drawing/2014/main" id="{E62BAD19-9194-56E4-50F6-9B471F0FC267}"/>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0" name="Straight Arrow Connector 9">
            <a:extLst>
              <a:ext uri="{FF2B5EF4-FFF2-40B4-BE49-F238E27FC236}">
                <a16:creationId xmlns:a16="http://schemas.microsoft.com/office/drawing/2014/main" id="{DCBFA912-1D69-CB0F-1E77-1249634316F9}"/>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955CF46-6800-471D-2ED9-9C7FCE32FDD9}"/>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3" name="Rectangle 12">
            <a:extLst>
              <a:ext uri="{FF2B5EF4-FFF2-40B4-BE49-F238E27FC236}">
                <a16:creationId xmlns:a16="http://schemas.microsoft.com/office/drawing/2014/main" id="{49156A85-D443-794C-60B1-E6D43914079B}"/>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 name="TextBox 13">
            <a:extLst>
              <a:ext uri="{FF2B5EF4-FFF2-40B4-BE49-F238E27FC236}">
                <a16:creationId xmlns:a16="http://schemas.microsoft.com/office/drawing/2014/main" id="{C36F11C0-3A10-B08A-5DAA-DE0B3F8023A2}"/>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
        <p:nvSpPr>
          <p:cNvPr id="15" name="Footer Placeholder 5">
            <a:extLst>
              <a:ext uri="{FF2B5EF4-FFF2-40B4-BE49-F238E27FC236}">
                <a16:creationId xmlns:a16="http://schemas.microsoft.com/office/drawing/2014/main" id="{EDA98387-E912-1533-CE3F-9884C1E3D9E4}"/>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28126419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 Title arrow and image">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5AC1062E-2582-6D1E-DFCA-2709D1023792}"/>
              </a:ext>
            </a:extLst>
          </p:cNvPr>
          <p:cNvGrpSpPr/>
          <p:nvPr userDrawn="1"/>
        </p:nvGrpSpPr>
        <p:grpSpPr>
          <a:xfrm rot="4721633">
            <a:off x="6523775" y="-793332"/>
            <a:ext cx="8224392" cy="8150635"/>
            <a:chOff x="6351934" y="-607869"/>
            <a:chExt cx="7961939" cy="7890534"/>
          </a:xfrm>
        </p:grpSpPr>
        <p:sp>
          <p:nvSpPr>
            <p:cNvPr id="32" name="Oval 31">
              <a:extLst>
                <a:ext uri="{FF2B5EF4-FFF2-40B4-BE49-F238E27FC236}">
                  <a16:creationId xmlns:a16="http://schemas.microsoft.com/office/drawing/2014/main" id="{763E2FA2-1218-F24C-EB29-5EC59BBDC432}"/>
                </a:ext>
              </a:extLst>
            </p:cNvPr>
            <p:cNvSpPr/>
            <p:nvPr userDrawn="1"/>
          </p:nvSpPr>
          <p:spPr>
            <a:xfrm rot="20766101">
              <a:off x="6351934"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Oval 32">
              <a:extLst>
                <a:ext uri="{FF2B5EF4-FFF2-40B4-BE49-F238E27FC236}">
                  <a16:creationId xmlns:a16="http://schemas.microsoft.com/office/drawing/2014/main" id="{219DDAFF-EB1C-2939-B998-7DE575B32421}"/>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9" name="Picture Placeholder 28">
            <a:extLst>
              <a:ext uri="{FF2B5EF4-FFF2-40B4-BE49-F238E27FC236}">
                <a16:creationId xmlns:a16="http://schemas.microsoft.com/office/drawing/2014/main" id="{D79BF276-145C-558F-7CB0-92B53FCB53C1}"/>
              </a:ext>
            </a:extLst>
          </p:cNvPr>
          <p:cNvSpPr>
            <a:spLocks noGrp="1" noChangeAspect="1"/>
          </p:cNvSpPr>
          <p:nvPr>
            <p:ph type="pic" sz="quarter" idx="21" hasCustomPrompt="1"/>
          </p:nvPr>
        </p:nvSpPr>
        <p:spPr>
          <a:xfrm>
            <a:off x="6768000" y="0"/>
            <a:ext cx="5424000" cy="6858000"/>
          </a:xfrm>
          <a:custGeom>
            <a:avLst/>
            <a:gdLst>
              <a:gd name="connsiteX0" fmla="*/ 2140713 w 5424000"/>
              <a:gd name="connsiteY0" fmla="*/ 0 h 6858000"/>
              <a:gd name="connsiteX1" fmla="*/ 5424000 w 5424000"/>
              <a:gd name="connsiteY1" fmla="*/ 0 h 6858000"/>
              <a:gd name="connsiteX2" fmla="*/ 5424000 w 5424000"/>
              <a:gd name="connsiteY2" fmla="*/ 6858000 h 6858000"/>
              <a:gd name="connsiteX3" fmla="*/ 2140713 w 5424000"/>
              <a:gd name="connsiteY3" fmla="*/ 6858000 h 6858000"/>
              <a:gd name="connsiteX4" fmla="*/ 1997068 w 5424000"/>
              <a:gd name="connsiteY4" fmla="*/ 6784430 h 6858000"/>
              <a:gd name="connsiteX5" fmla="*/ 0 w 5424000"/>
              <a:gd name="connsiteY5" fmla="*/ 3429000 h 6858000"/>
              <a:gd name="connsiteX6" fmla="*/ 1997068 w 5424000"/>
              <a:gd name="connsiteY6" fmla="*/ 7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000" h="6858000">
                <a:moveTo>
                  <a:pt x="2140713" y="0"/>
                </a:moveTo>
                <a:lnTo>
                  <a:pt x="5424000" y="0"/>
                </a:lnTo>
                <a:lnTo>
                  <a:pt x="5424000" y="6858000"/>
                </a:lnTo>
                <a:lnTo>
                  <a:pt x="2140713" y="6858000"/>
                </a:lnTo>
                <a:lnTo>
                  <a:pt x="1997068" y="6784430"/>
                </a:lnTo>
                <a:cubicBezTo>
                  <a:pt x="807525" y="6138231"/>
                  <a:pt x="0" y="4877920"/>
                  <a:pt x="0" y="3429000"/>
                </a:cubicBezTo>
                <a:cubicBezTo>
                  <a:pt x="0" y="1980081"/>
                  <a:pt x="807525" y="719769"/>
                  <a:pt x="1997068" y="73571"/>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r>
              <a:rPr lang="en-US"/>
              <a:t>Click image icon to </a:t>
            </a:r>
            <a:br>
              <a:rPr lang="en-US"/>
            </a:br>
            <a:r>
              <a:rPr lang="en-US"/>
              <a:t>browse your image</a:t>
            </a:r>
            <a:endParaRPr lang="nl-BE"/>
          </a:p>
        </p:txBody>
      </p:sp>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839787" y="1380068"/>
            <a:ext cx="4680000" cy="4097866"/>
          </a:xfrm>
          <a:prstGeom prst="rect">
            <a:avLst/>
          </a:prstGeom>
        </p:spPr>
        <p:txBody>
          <a:bodyPr lIns="0" rIns="0" anchor="ctr"/>
          <a:lstStyle>
            <a:lvl1pPr>
              <a:lnSpc>
                <a:spcPct val="100000"/>
              </a:lnSpc>
              <a:spcBef>
                <a:spcPts val="0"/>
              </a:spcBef>
              <a:defRPr sz="3200" b="1">
                <a:ln w="6350">
                  <a:noFill/>
                </a:ln>
                <a:solidFill>
                  <a:schemeClr val="tx2"/>
                </a:solidFill>
                <a:latin typeface="Segoe UI" panose="020B0502040204020203" pitchFamily="34" charset="0"/>
                <a:cs typeface="Segoe UI" panose="020B0502040204020203" pitchFamily="34" charset="0"/>
              </a:defRPr>
            </a:lvl1pPr>
            <a:lvl2pPr marL="0" indent="0">
              <a:lnSpc>
                <a:spcPct val="100000"/>
              </a:lnSpc>
              <a:spcBef>
                <a:spcPts val="0"/>
              </a:spcBef>
              <a:buNone/>
              <a:defRPr sz="3200" b="1">
                <a:solidFill>
                  <a:schemeClr val="accent1"/>
                </a:solidFill>
                <a:latin typeface="Segoe UI" panose="020B0502040204020203" pitchFamily="34" charset="0"/>
                <a:cs typeface="Segoe UI" panose="020B0502040204020203" pitchFamily="34" charset="0"/>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a:xfrm>
            <a:off x="11052000" y="6566887"/>
            <a:ext cx="554750" cy="228599"/>
          </a:xfrm>
          <a:prstGeom prst="rect">
            <a:avLst/>
          </a:prstGeom>
        </p:spPr>
        <p:txBody>
          <a:bodyPr/>
          <a:lstStyle/>
          <a:p>
            <a:fld id="{9FC8149F-31D7-4520-AE4E-9EB9D6EBDEE8}"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22" name="Rectangle 21">
            <a:extLst>
              <a:ext uri="{FF2B5EF4-FFF2-40B4-BE49-F238E27FC236}">
                <a16:creationId xmlns:a16="http://schemas.microsoft.com/office/drawing/2014/main" id="{BE875373-9F79-56F4-0415-120C02A007AE}"/>
              </a:ext>
            </a:extLst>
          </p:cNvPr>
          <p:cNvSpPr/>
          <p:nvPr userDrawn="1"/>
        </p:nvSpPr>
        <p:spPr>
          <a:xfrm>
            <a:off x="-2429933" y="-1811951"/>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0" name="Text Placeholder 28">
            <a:extLst>
              <a:ext uri="{FF2B5EF4-FFF2-40B4-BE49-F238E27FC236}">
                <a16:creationId xmlns:a16="http://schemas.microsoft.com/office/drawing/2014/main" id="{CE4E03CE-A185-3350-9BF5-DC726C1EDE70}"/>
              </a:ext>
            </a:extLst>
          </p:cNvPr>
          <p:cNvSpPr>
            <a:spLocks noGrp="1"/>
          </p:cNvSpPr>
          <p:nvPr>
            <p:ph type="body" sz="quarter" idx="22"/>
          </p:nvPr>
        </p:nvSpPr>
        <p:spPr>
          <a:xfrm>
            <a:off x="5616000"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35" name="Text Placeholder 4">
            <a:extLst>
              <a:ext uri="{FF2B5EF4-FFF2-40B4-BE49-F238E27FC236}">
                <a16:creationId xmlns:a16="http://schemas.microsoft.com/office/drawing/2014/main" id="{C1BFABA6-49A3-8BA9-F628-B62EA81BF988}"/>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pic>
        <p:nvPicPr>
          <p:cNvPr id="3" name="Picture 2">
            <a:extLst>
              <a:ext uri="{FF2B5EF4-FFF2-40B4-BE49-F238E27FC236}">
                <a16:creationId xmlns:a16="http://schemas.microsoft.com/office/drawing/2014/main" id="{5DEF4CDC-E090-AA68-4DE9-183028465B07}"/>
              </a:ext>
            </a:extLst>
          </p:cNvPr>
          <p:cNvPicPr>
            <a:picLocks noChangeAspect="1"/>
          </p:cNvPicPr>
          <p:nvPr userDrawn="1"/>
        </p:nvPicPr>
        <p:blipFill>
          <a:blip r:embed="rId4"/>
          <a:stretch>
            <a:fillRect/>
          </a:stretch>
        </p:blipFill>
        <p:spPr>
          <a:xfrm>
            <a:off x="-3766624" y="149299"/>
            <a:ext cx="3676207" cy="865707"/>
          </a:xfrm>
          <a:prstGeom prst="rect">
            <a:avLst/>
          </a:prstGeom>
        </p:spPr>
      </p:pic>
      <p:pic>
        <p:nvPicPr>
          <p:cNvPr id="4" name="Picture 3">
            <a:extLst>
              <a:ext uri="{FF2B5EF4-FFF2-40B4-BE49-F238E27FC236}">
                <a16:creationId xmlns:a16="http://schemas.microsoft.com/office/drawing/2014/main" id="{13EDAB7E-B10F-C242-E777-21F0C4A30BA3}"/>
              </a:ext>
            </a:extLst>
          </p:cNvPr>
          <p:cNvPicPr>
            <a:picLocks noChangeAspect="1"/>
          </p:cNvPicPr>
          <p:nvPr userDrawn="1"/>
        </p:nvPicPr>
        <p:blipFill>
          <a:blip r:embed="rId5"/>
          <a:stretch>
            <a:fillRect/>
          </a:stretch>
        </p:blipFill>
        <p:spPr>
          <a:xfrm>
            <a:off x="-2388808" y="1022814"/>
            <a:ext cx="2298391" cy="749873"/>
          </a:xfrm>
          <a:prstGeom prst="rect">
            <a:avLst/>
          </a:prstGeom>
        </p:spPr>
      </p:pic>
      <p:pic>
        <p:nvPicPr>
          <p:cNvPr id="5" name="Picture 4">
            <a:extLst>
              <a:ext uri="{FF2B5EF4-FFF2-40B4-BE49-F238E27FC236}">
                <a16:creationId xmlns:a16="http://schemas.microsoft.com/office/drawing/2014/main" id="{8DF6215F-79DD-6D67-0167-D6C703E07CBD}"/>
              </a:ext>
            </a:extLst>
          </p:cNvPr>
          <p:cNvPicPr>
            <a:picLocks noChangeAspect="1"/>
          </p:cNvPicPr>
          <p:nvPr userDrawn="1"/>
        </p:nvPicPr>
        <p:blipFill>
          <a:blip r:embed="rId6"/>
          <a:srcRect l="28604" t="12094" r="63844" b="83925"/>
          <a:stretch/>
        </p:blipFill>
        <p:spPr>
          <a:xfrm>
            <a:off x="-1190958" y="1970746"/>
            <a:ext cx="1100541" cy="326367"/>
          </a:xfrm>
          <a:prstGeom prst="rect">
            <a:avLst/>
          </a:prstGeom>
        </p:spPr>
      </p:pic>
      <p:sp>
        <p:nvSpPr>
          <p:cNvPr id="6" name="Oval 5">
            <a:extLst>
              <a:ext uri="{FF2B5EF4-FFF2-40B4-BE49-F238E27FC236}">
                <a16:creationId xmlns:a16="http://schemas.microsoft.com/office/drawing/2014/main" id="{E63B3FD9-3966-6B97-CA54-3291E4C2ABD3}"/>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8" name="Straight Arrow Connector 7">
            <a:extLst>
              <a:ext uri="{FF2B5EF4-FFF2-40B4-BE49-F238E27FC236}">
                <a16:creationId xmlns:a16="http://schemas.microsoft.com/office/drawing/2014/main" id="{5D63C5C5-6B3D-3B04-0BC5-EB1F696824EB}"/>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706BAFC-EBC3-6DB1-27C4-CBADF5B3907A}"/>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0" name="Rectangle 9">
            <a:extLst>
              <a:ext uri="{FF2B5EF4-FFF2-40B4-BE49-F238E27FC236}">
                <a16:creationId xmlns:a16="http://schemas.microsoft.com/office/drawing/2014/main" id="{96966DC0-45D5-4D93-53F8-F9543B2BE7A9}"/>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extBox 10">
            <a:extLst>
              <a:ext uri="{FF2B5EF4-FFF2-40B4-BE49-F238E27FC236}">
                <a16:creationId xmlns:a16="http://schemas.microsoft.com/office/drawing/2014/main" id="{C4DE749F-B00F-9396-6DFD-A51FB2DF05AD}"/>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Tree>
    <p:extLst>
      <p:ext uri="{BB962C8B-B14F-4D97-AF65-F5344CB8AC3E}">
        <p14:creationId xmlns:p14="http://schemas.microsoft.com/office/powerpoint/2010/main" val="425472047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11. Title arrow and image">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5AC1062E-2582-6D1E-DFCA-2709D1023792}"/>
              </a:ext>
            </a:extLst>
          </p:cNvPr>
          <p:cNvGrpSpPr/>
          <p:nvPr userDrawn="1"/>
        </p:nvGrpSpPr>
        <p:grpSpPr>
          <a:xfrm rot="4721633">
            <a:off x="7196875" y="-793332"/>
            <a:ext cx="8224392" cy="8150635"/>
            <a:chOff x="6351934" y="-607869"/>
            <a:chExt cx="7961939" cy="7890534"/>
          </a:xfrm>
        </p:grpSpPr>
        <p:sp>
          <p:nvSpPr>
            <p:cNvPr id="32" name="Oval 31">
              <a:extLst>
                <a:ext uri="{FF2B5EF4-FFF2-40B4-BE49-F238E27FC236}">
                  <a16:creationId xmlns:a16="http://schemas.microsoft.com/office/drawing/2014/main" id="{763E2FA2-1218-F24C-EB29-5EC59BBDC432}"/>
                </a:ext>
              </a:extLst>
            </p:cNvPr>
            <p:cNvSpPr/>
            <p:nvPr userDrawn="1"/>
          </p:nvSpPr>
          <p:spPr>
            <a:xfrm rot="20766101">
              <a:off x="6351934"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Oval 32">
              <a:extLst>
                <a:ext uri="{FF2B5EF4-FFF2-40B4-BE49-F238E27FC236}">
                  <a16:creationId xmlns:a16="http://schemas.microsoft.com/office/drawing/2014/main" id="{219DDAFF-EB1C-2939-B998-7DE575B32421}"/>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839787" y="1380068"/>
            <a:ext cx="4680000" cy="4097866"/>
          </a:xfrm>
          <a:prstGeom prst="rect">
            <a:avLst/>
          </a:prstGeom>
        </p:spPr>
        <p:txBody>
          <a:bodyPr lIns="0" rIns="0" anchor="ctr"/>
          <a:lstStyle>
            <a:lvl1pPr>
              <a:lnSpc>
                <a:spcPct val="100000"/>
              </a:lnSpc>
              <a:spcBef>
                <a:spcPts val="0"/>
              </a:spcBef>
              <a:defRPr sz="3200" b="1">
                <a:ln w="6350">
                  <a:noFill/>
                </a:ln>
                <a:solidFill>
                  <a:schemeClr val="tx2"/>
                </a:solidFill>
                <a:latin typeface="Segoe UI" panose="020B0502040204020203" pitchFamily="34" charset="0"/>
                <a:cs typeface="Segoe UI" panose="020B0502040204020203" pitchFamily="34" charset="0"/>
              </a:defRPr>
            </a:lvl1pPr>
            <a:lvl2pPr marL="0" indent="0">
              <a:lnSpc>
                <a:spcPct val="100000"/>
              </a:lnSpc>
              <a:spcBef>
                <a:spcPts val="0"/>
              </a:spcBef>
              <a:buNone/>
              <a:defRPr sz="3200" b="1">
                <a:solidFill>
                  <a:schemeClr val="accent1"/>
                </a:solidFill>
                <a:latin typeface="Segoe UI" panose="020B0502040204020203" pitchFamily="34" charset="0"/>
                <a:cs typeface="Segoe UI" panose="020B0502040204020203" pitchFamily="34" charset="0"/>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a:xfrm>
            <a:off x="11052000" y="6566887"/>
            <a:ext cx="554750" cy="228599"/>
          </a:xfrm>
          <a:prstGeom prst="rect">
            <a:avLst/>
          </a:prstGeom>
        </p:spPr>
        <p:txBody>
          <a:bodyPr/>
          <a:lstStyle/>
          <a:p>
            <a:fld id="{9FC8149F-31D7-4520-AE4E-9EB9D6EBDEE8}"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22" name="Rectangle 21">
            <a:extLst>
              <a:ext uri="{FF2B5EF4-FFF2-40B4-BE49-F238E27FC236}">
                <a16:creationId xmlns:a16="http://schemas.microsoft.com/office/drawing/2014/main" id="{BE875373-9F79-56F4-0415-120C02A007AE}"/>
              </a:ext>
            </a:extLst>
          </p:cNvPr>
          <p:cNvSpPr/>
          <p:nvPr userDrawn="1"/>
        </p:nvSpPr>
        <p:spPr>
          <a:xfrm>
            <a:off x="-2429933" y="-1811951"/>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0" name="Text Placeholder 28">
            <a:extLst>
              <a:ext uri="{FF2B5EF4-FFF2-40B4-BE49-F238E27FC236}">
                <a16:creationId xmlns:a16="http://schemas.microsoft.com/office/drawing/2014/main" id="{CE4E03CE-A185-3350-9BF5-DC726C1EDE70}"/>
              </a:ext>
            </a:extLst>
          </p:cNvPr>
          <p:cNvSpPr>
            <a:spLocks noGrp="1"/>
          </p:cNvSpPr>
          <p:nvPr>
            <p:ph type="body" sz="quarter" idx="22"/>
          </p:nvPr>
        </p:nvSpPr>
        <p:spPr>
          <a:xfrm>
            <a:off x="5616000"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35" name="Text Placeholder 4">
            <a:extLst>
              <a:ext uri="{FF2B5EF4-FFF2-40B4-BE49-F238E27FC236}">
                <a16:creationId xmlns:a16="http://schemas.microsoft.com/office/drawing/2014/main" id="{C1BFABA6-49A3-8BA9-F628-B62EA81BF988}"/>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pic>
        <p:nvPicPr>
          <p:cNvPr id="3" name="Picture 2">
            <a:extLst>
              <a:ext uri="{FF2B5EF4-FFF2-40B4-BE49-F238E27FC236}">
                <a16:creationId xmlns:a16="http://schemas.microsoft.com/office/drawing/2014/main" id="{5DEF4CDC-E090-AA68-4DE9-183028465B07}"/>
              </a:ext>
            </a:extLst>
          </p:cNvPr>
          <p:cNvPicPr>
            <a:picLocks noChangeAspect="1"/>
          </p:cNvPicPr>
          <p:nvPr userDrawn="1"/>
        </p:nvPicPr>
        <p:blipFill>
          <a:blip r:embed="rId4"/>
          <a:stretch>
            <a:fillRect/>
          </a:stretch>
        </p:blipFill>
        <p:spPr>
          <a:xfrm>
            <a:off x="-3766624" y="149299"/>
            <a:ext cx="3676207" cy="865707"/>
          </a:xfrm>
          <a:prstGeom prst="rect">
            <a:avLst/>
          </a:prstGeom>
        </p:spPr>
      </p:pic>
      <p:pic>
        <p:nvPicPr>
          <p:cNvPr id="4" name="Picture 3">
            <a:extLst>
              <a:ext uri="{FF2B5EF4-FFF2-40B4-BE49-F238E27FC236}">
                <a16:creationId xmlns:a16="http://schemas.microsoft.com/office/drawing/2014/main" id="{13EDAB7E-B10F-C242-E777-21F0C4A30BA3}"/>
              </a:ext>
            </a:extLst>
          </p:cNvPr>
          <p:cNvPicPr>
            <a:picLocks noChangeAspect="1"/>
          </p:cNvPicPr>
          <p:nvPr userDrawn="1"/>
        </p:nvPicPr>
        <p:blipFill>
          <a:blip r:embed="rId5"/>
          <a:stretch>
            <a:fillRect/>
          </a:stretch>
        </p:blipFill>
        <p:spPr>
          <a:xfrm>
            <a:off x="-2388808" y="1022814"/>
            <a:ext cx="2298391" cy="749873"/>
          </a:xfrm>
          <a:prstGeom prst="rect">
            <a:avLst/>
          </a:prstGeom>
        </p:spPr>
      </p:pic>
      <p:pic>
        <p:nvPicPr>
          <p:cNvPr id="5" name="Picture 4">
            <a:extLst>
              <a:ext uri="{FF2B5EF4-FFF2-40B4-BE49-F238E27FC236}">
                <a16:creationId xmlns:a16="http://schemas.microsoft.com/office/drawing/2014/main" id="{8DF6215F-79DD-6D67-0167-D6C703E07CBD}"/>
              </a:ext>
            </a:extLst>
          </p:cNvPr>
          <p:cNvPicPr>
            <a:picLocks noChangeAspect="1"/>
          </p:cNvPicPr>
          <p:nvPr userDrawn="1"/>
        </p:nvPicPr>
        <p:blipFill>
          <a:blip r:embed="rId6"/>
          <a:srcRect l="28604" t="12094" r="63844" b="83925"/>
          <a:stretch/>
        </p:blipFill>
        <p:spPr>
          <a:xfrm>
            <a:off x="-1190958" y="1970746"/>
            <a:ext cx="1100541" cy="326367"/>
          </a:xfrm>
          <a:prstGeom prst="rect">
            <a:avLst/>
          </a:prstGeom>
        </p:spPr>
      </p:pic>
      <p:sp>
        <p:nvSpPr>
          <p:cNvPr id="6" name="Oval 5">
            <a:extLst>
              <a:ext uri="{FF2B5EF4-FFF2-40B4-BE49-F238E27FC236}">
                <a16:creationId xmlns:a16="http://schemas.microsoft.com/office/drawing/2014/main" id="{E63B3FD9-3966-6B97-CA54-3291E4C2ABD3}"/>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8" name="Straight Arrow Connector 7">
            <a:extLst>
              <a:ext uri="{FF2B5EF4-FFF2-40B4-BE49-F238E27FC236}">
                <a16:creationId xmlns:a16="http://schemas.microsoft.com/office/drawing/2014/main" id="{5D63C5C5-6B3D-3B04-0BC5-EB1F696824EB}"/>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706BAFC-EBC3-6DB1-27C4-CBADF5B3907A}"/>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0" name="Rectangle 9">
            <a:extLst>
              <a:ext uri="{FF2B5EF4-FFF2-40B4-BE49-F238E27FC236}">
                <a16:creationId xmlns:a16="http://schemas.microsoft.com/office/drawing/2014/main" id="{96966DC0-45D5-4D93-53F8-F9543B2BE7A9}"/>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extBox 10">
            <a:extLst>
              <a:ext uri="{FF2B5EF4-FFF2-40B4-BE49-F238E27FC236}">
                <a16:creationId xmlns:a16="http://schemas.microsoft.com/office/drawing/2014/main" id="{C4DE749F-B00F-9396-6DFD-A51FB2DF05AD}"/>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spTree>
    <p:extLst>
      <p:ext uri="{BB962C8B-B14F-4D97-AF65-F5344CB8AC3E}">
        <p14:creationId xmlns:p14="http://schemas.microsoft.com/office/powerpoint/2010/main" val="20108900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2. Title question enquête and image">
    <p:spTree>
      <p:nvGrpSpPr>
        <p:cNvPr id="1" name=""/>
        <p:cNvGrpSpPr/>
        <p:nvPr/>
      </p:nvGrpSpPr>
      <p:grpSpPr>
        <a:xfrm>
          <a:off x="0" y="0"/>
          <a:ext cx="0" cy="0"/>
          <a:chOff x="0" y="0"/>
          <a:chExt cx="0" cy="0"/>
        </a:xfrm>
      </p:grpSpPr>
      <p:sp>
        <p:nvSpPr>
          <p:cNvPr id="55" name="Picture Placeholder 54">
            <a:extLst>
              <a:ext uri="{FF2B5EF4-FFF2-40B4-BE49-F238E27FC236}">
                <a16:creationId xmlns:a16="http://schemas.microsoft.com/office/drawing/2014/main" id="{CEA6B220-CEA0-71ED-2B2F-9C8643B7034A}"/>
              </a:ext>
            </a:extLst>
          </p:cNvPr>
          <p:cNvSpPr>
            <a:spLocks noGrp="1" noChangeAspect="1"/>
          </p:cNvSpPr>
          <p:nvPr>
            <p:ph type="pic" sz="quarter" idx="20" hasCustomPrompt="1"/>
          </p:nvPr>
        </p:nvSpPr>
        <p:spPr>
          <a:xfrm>
            <a:off x="7164752" y="0"/>
            <a:ext cx="5230448" cy="6858000"/>
          </a:xfrm>
          <a:custGeom>
            <a:avLst/>
            <a:gdLst>
              <a:gd name="connsiteX0" fmla="*/ 1320908 w 5230448"/>
              <a:gd name="connsiteY0" fmla="*/ 0 h 6858000"/>
              <a:gd name="connsiteX1" fmla="*/ 5230448 w 5230448"/>
              <a:gd name="connsiteY1" fmla="*/ 0 h 6858000"/>
              <a:gd name="connsiteX2" fmla="*/ 5230448 w 5230448"/>
              <a:gd name="connsiteY2" fmla="*/ 6858000 h 6858000"/>
              <a:gd name="connsiteX3" fmla="*/ 1320908 w 5230448"/>
              <a:gd name="connsiteY3" fmla="*/ 6858000 h 6858000"/>
              <a:gd name="connsiteX4" fmla="*/ 1167333 w 5230448"/>
              <a:gd name="connsiteY4" fmla="*/ 6680707 h 6858000"/>
              <a:gd name="connsiteX5" fmla="*/ 0 w 5230448"/>
              <a:gd name="connsiteY5" fmla="*/ 3429000 h 6858000"/>
              <a:gd name="connsiteX6" fmla="*/ 1167333 w 5230448"/>
              <a:gd name="connsiteY6" fmla="*/ 17729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0448" h="6858000">
                <a:moveTo>
                  <a:pt x="1320908" y="0"/>
                </a:moveTo>
                <a:lnTo>
                  <a:pt x="5230448" y="0"/>
                </a:lnTo>
                <a:lnTo>
                  <a:pt x="5230448" y="6858000"/>
                </a:lnTo>
                <a:lnTo>
                  <a:pt x="1320908" y="6858000"/>
                </a:lnTo>
                <a:lnTo>
                  <a:pt x="1167333" y="6680707"/>
                </a:lnTo>
                <a:cubicBezTo>
                  <a:pt x="438076" y="5797052"/>
                  <a:pt x="0" y="4664185"/>
                  <a:pt x="0" y="3429000"/>
                </a:cubicBezTo>
                <a:cubicBezTo>
                  <a:pt x="0" y="2193815"/>
                  <a:pt x="438076" y="1060948"/>
                  <a:pt x="1167333" y="177293"/>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image icon to </a:t>
            </a:r>
            <a:br>
              <a:rPr lang="en-US"/>
            </a:br>
            <a:r>
              <a:rPr lang="en-US"/>
              <a:t>browse your image</a:t>
            </a:r>
            <a:endParaRPr lang="nl-BE"/>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a:xfrm>
            <a:off x="11052000" y="6566887"/>
            <a:ext cx="554750" cy="228599"/>
          </a:xfrm>
          <a:prstGeom prst="rect">
            <a:avLst/>
          </a:prstGeom>
        </p:spPr>
        <p:txBody>
          <a:bodyPr/>
          <a:lstStyle/>
          <a:p>
            <a:fld id="{CE1ACDD7-A3C7-4C94-9DB8-FCA451DB8A79}" type="datetime1">
              <a:rPr lang="nl-BE" smtClean="0"/>
              <a:t>7/04/2025</a:t>
            </a:fld>
            <a:endParaRPr lang="nl-BE"/>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4" name="Title 3">
            <a:extLst>
              <a:ext uri="{FF2B5EF4-FFF2-40B4-BE49-F238E27FC236}">
                <a16:creationId xmlns:a16="http://schemas.microsoft.com/office/drawing/2014/main" id="{C95F339D-6935-BA89-CA5C-8AD96BFAE98B}"/>
              </a:ext>
            </a:extLst>
          </p:cNvPr>
          <p:cNvSpPr>
            <a:spLocks noGrp="1"/>
          </p:cNvSpPr>
          <p:nvPr>
            <p:ph type="title"/>
          </p:nvPr>
        </p:nvSpPr>
        <p:spPr>
          <a:xfrm>
            <a:off x="839789" y="0"/>
            <a:ext cx="6397056" cy="1229124"/>
          </a:xfrm>
        </p:spPr>
        <p:txBody>
          <a:bodyPr/>
          <a:lstStyle>
            <a:lvl1pPr algn="l">
              <a:defRPr/>
            </a:lvl1pPr>
          </a:lstStyle>
          <a:p>
            <a:r>
              <a:rPr lang="nl-NL"/>
              <a:t>Klik om stijl te bewerken</a:t>
            </a:r>
            <a:endParaRPr lang="nl-BE"/>
          </a:p>
        </p:txBody>
      </p:sp>
      <p:sp>
        <p:nvSpPr>
          <p:cNvPr id="19" name="Text Placeholder 17">
            <a:extLst>
              <a:ext uri="{FF2B5EF4-FFF2-40B4-BE49-F238E27FC236}">
                <a16:creationId xmlns:a16="http://schemas.microsoft.com/office/drawing/2014/main" id="{CACED2A7-3F2C-640F-1ADB-1ED6B32D764E}"/>
              </a:ext>
            </a:extLst>
          </p:cNvPr>
          <p:cNvSpPr>
            <a:spLocks noGrp="1"/>
          </p:cNvSpPr>
          <p:nvPr>
            <p:ph type="body" sz="quarter" idx="19"/>
          </p:nvPr>
        </p:nvSpPr>
        <p:spPr>
          <a:xfrm>
            <a:off x="839788" y="1449388"/>
            <a:ext cx="6397056" cy="1296691"/>
          </a:xfrm>
          <a:prstGeom prst="rect">
            <a:avLst/>
          </a:prstGeom>
        </p:spPr>
        <p:txBody>
          <a:bodyPr lIns="0" tIns="0" rIns="0" bIns="0"/>
          <a:lstStyle>
            <a:lvl1pPr>
              <a:defRPr sz="1800"/>
            </a:lvl1pPr>
            <a:lvl2pPr>
              <a:defRPr sz="1800"/>
            </a:lvl2pPr>
          </a:lstStyle>
          <a:p>
            <a:pPr lvl="0"/>
            <a:r>
              <a:rPr lang="nl-NL"/>
              <a:t>Klikken om de tekststijl van het model te bewerken</a:t>
            </a:r>
          </a:p>
          <a:p>
            <a:pPr lvl="1"/>
            <a:r>
              <a:rPr lang="nl-NL"/>
              <a:t>Tweede niveau</a:t>
            </a:r>
          </a:p>
        </p:txBody>
      </p:sp>
      <p:sp>
        <p:nvSpPr>
          <p:cNvPr id="40" name="Text Placeholder 28">
            <a:extLst>
              <a:ext uri="{FF2B5EF4-FFF2-40B4-BE49-F238E27FC236}">
                <a16:creationId xmlns:a16="http://schemas.microsoft.com/office/drawing/2014/main" id="{88526D31-983D-79F1-BF1C-F21F041E0864}"/>
              </a:ext>
            </a:extLst>
          </p:cNvPr>
          <p:cNvSpPr>
            <a:spLocks noGrp="1"/>
          </p:cNvSpPr>
          <p:nvPr>
            <p:ph type="body" sz="quarter" idx="21"/>
          </p:nvPr>
        </p:nvSpPr>
        <p:spPr>
          <a:xfrm>
            <a:off x="398652"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56" name="Text Placeholder 4">
            <a:extLst>
              <a:ext uri="{FF2B5EF4-FFF2-40B4-BE49-F238E27FC236}">
                <a16:creationId xmlns:a16="http://schemas.microsoft.com/office/drawing/2014/main" id="{0435C1AB-AA53-8CFD-D8C3-4993AFE76E7E}"/>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pic>
        <p:nvPicPr>
          <p:cNvPr id="75" name="Graphic 74">
            <a:extLst>
              <a:ext uri="{FF2B5EF4-FFF2-40B4-BE49-F238E27FC236}">
                <a16:creationId xmlns:a16="http://schemas.microsoft.com/office/drawing/2014/main" id="{720E2AC8-381B-AA65-EBEA-9FB387248A5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79576" y="6332641"/>
            <a:ext cx="748271" cy="390124"/>
          </a:xfrm>
          <a:prstGeom prst="rect">
            <a:avLst/>
          </a:prstGeom>
        </p:spPr>
      </p:pic>
      <p:grpSp>
        <p:nvGrpSpPr>
          <p:cNvPr id="77" name="Group 76">
            <a:extLst>
              <a:ext uri="{FF2B5EF4-FFF2-40B4-BE49-F238E27FC236}">
                <a16:creationId xmlns:a16="http://schemas.microsoft.com/office/drawing/2014/main" id="{62C72EFE-F191-A21F-8993-60EF41A6207B}"/>
              </a:ext>
            </a:extLst>
          </p:cNvPr>
          <p:cNvGrpSpPr/>
          <p:nvPr userDrawn="1"/>
        </p:nvGrpSpPr>
        <p:grpSpPr>
          <a:xfrm rot="4721633">
            <a:off x="6829200" y="-1944000"/>
            <a:ext cx="10406394" cy="10313068"/>
            <a:chOff x="6351933" y="-607869"/>
            <a:chExt cx="7961940" cy="7890534"/>
          </a:xfrm>
        </p:grpSpPr>
        <p:sp>
          <p:nvSpPr>
            <p:cNvPr id="78" name="Oval 77">
              <a:extLst>
                <a:ext uri="{FF2B5EF4-FFF2-40B4-BE49-F238E27FC236}">
                  <a16:creationId xmlns:a16="http://schemas.microsoft.com/office/drawing/2014/main" id="{F967F430-84BF-0631-274B-F24A508A51C6}"/>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9" name="Oval 78">
              <a:extLst>
                <a:ext uri="{FF2B5EF4-FFF2-40B4-BE49-F238E27FC236}">
                  <a16:creationId xmlns:a16="http://schemas.microsoft.com/office/drawing/2014/main" id="{39F8F3B8-F34B-939B-35BF-809093E9A302}"/>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pic>
        <p:nvPicPr>
          <p:cNvPr id="3" name="Picture 2">
            <a:extLst>
              <a:ext uri="{FF2B5EF4-FFF2-40B4-BE49-F238E27FC236}">
                <a16:creationId xmlns:a16="http://schemas.microsoft.com/office/drawing/2014/main" id="{FFE27B82-B853-3C3B-C926-765C6055F32E}"/>
              </a:ext>
            </a:extLst>
          </p:cNvPr>
          <p:cNvPicPr>
            <a:picLocks noChangeAspect="1"/>
          </p:cNvPicPr>
          <p:nvPr userDrawn="1"/>
        </p:nvPicPr>
        <p:blipFill>
          <a:blip r:embed="rId6"/>
          <a:stretch>
            <a:fillRect/>
          </a:stretch>
        </p:blipFill>
        <p:spPr>
          <a:xfrm>
            <a:off x="-3766624" y="149299"/>
            <a:ext cx="3676207" cy="865707"/>
          </a:xfrm>
          <a:prstGeom prst="rect">
            <a:avLst/>
          </a:prstGeom>
        </p:spPr>
      </p:pic>
      <p:pic>
        <p:nvPicPr>
          <p:cNvPr id="5" name="Picture 4">
            <a:extLst>
              <a:ext uri="{FF2B5EF4-FFF2-40B4-BE49-F238E27FC236}">
                <a16:creationId xmlns:a16="http://schemas.microsoft.com/office/drawing/2014/main" id="{45149B94-C873-B56E-115C-CD8B9C4EFCF7}"/>
              </a:ext>
            </a:extLst>
          </p:cNvPr>
          <p:cNvPicPr>
            <a:picLocks noChangeAspect="1"/>
          </p:cNvPicPr>
          <p:nvPr userDrawn="1"/>
        </p:nvPicPr>
        <p:blipFill>
          <a:blip r:embed="rId7"/>
          <a:stretch>
            <a:fillRect/>
          </a:stretch>
        </p:blipFill>
        <p:spPr>
          <a:xfrm>
            <a:off x="-2388808" y="1022814"/>
            <a:ext cx="2298391" cy="749873"/>
          </a:xfrm>
          <a:prstGeom prst="rect">
            <a:avLst/>
          </a:prstGeom>
        </p:spPr>
      </p:pic>
      <p:pic>
        <p:nvPicPr>
          <p:cNvPr id="6" name="Picture 5">
            <a:extLst>
              <a:ext uri="{FF2B5EF4-FFF2-40B4-BE49-F238E27FC236}">
                <a16:creationId xmlns:a16="http://schemas.microsoft.com/office/drawing/2014/main" id="{5789A946-E267-9CE5-20A4-2905FED8EFE0}"/>
              </a:ext>
            </a:extLst>
          </p:cNvPr>
          <p:cNvPicPr>
            <a:picLocks noChangeAspect="1"/>
          </p:cNvPicPr>
          <p:nvPr userDrawn="1"/>
        </p:nvPicPr>
        <p:blipFill>
          <a:blip r:embed="rId8"/>
          <a:srcRect l="28604" t="12094" r="63844" b="83925"/>
          <a:stretch/>
        </p:blipFill>
        <p:spPr>
          <a:xfrm>
            <a:off x="-1190958" y="1970746"/>
            <a:ext cx="1100541" cy="326367"/>
          </a:xfrm>
          <a:prstGeom prst="rect">
            <a:avLst/>
          </a:prstGeom>
        </p:spPr>
      </p:pic>
      <p:sp>
        <p:nvSpPr>
          <p:cNvPr id="8" name="Oval 7">
            <a:extLst>
              <a:ext uri="{FF2B5EF4-FFF2-40B4-BE49-F238E27FC236}">
                <a16:creationId xmlns:a16="http://schemas.microsoft.com/office/drawing/2014/main" id="{411B9C7B-A865-900C-F350-C7A2AA8D6BDC}"/>
              </a:ext>
            </a:extLst>
          </p:cNvPr>
          <p:cNvSpPr/>
          <p:nvPr userDrawn="1"/>
        </p:nvSpPr>
        <p:spPr>
          <a:xfrm>
            <a:off x="-343687" y="1404773"/>
            <a:ext cx="188066" cy="1880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9" name="Straight Arrow Connector 8">
            <a:extLst>
              <a:ext uri="{FF2B5EF4-FFF2-40B4-BE49-F238E27FC236}">
                <a16:creationId xmlns:a16="http://schemas.microsoft.com/office/drawing/2014/main" id="{9129805C-E742-6EBF-17C5-EC234A5A733A}"/>
              </a:ext>
            </a:extLst>
          </p:cNvPr>
          <p:cNvCxnSpPr>
            <a:cxnSpLocks/>
          </p:cNvCxnSpPr>
          <p:nvPr userDrawn="1"/>
        </p:nvCxnSpPr>
        <p:spPr>
          <a:xfrm flipV="1">
            <a:off x="-546252" y="1574589"/>
            <a:ext cx="259715" cy="3883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72762D-073C-F9F6-DBDD-C54A4BE67BD7}"/>
              </a:ext>
            </a:extLst>
          </p:cNvPr>
          <p:cNvSpPr txBox="1"/>
          <p:nvPr userDrawn="1"/>
        </p:nvSpPr>
        <p:spPr>
          <a:xfrm>
            <a:off x="-2479225" y="2492375"/>
            <a:ext cx="2388808" cy="1200329"/>
          </a:xfrm>
          <a:prstGeom prst="rect">
            <a:avLst/>
          </a:prstGeom>
          <a:noFill/>
        </p:spPr>
        <p:txBody>
          <a:bodyPr wrap="square" lIns="0" tIns="0" rIns="0" bIns="0" rtlCol="0">
            <a:noAutofit/>
          </a:bodyPr>
          <a:lstStyle/>
          <a:p>
            <a:r>
              <a:rPr lang="nl-NL" sz="1100"/>
              <a:t>Geef een ‘Enter’na de eerste alinea en ga naar de knop Lijstniveau verhogen en klik eenmaal om het alineastijl van het tweede niveau ‘Second level’ toe te passen.</a:t>
            </a:r>
            <a:endParaRPr lang="nl-BE" sz="1100"/>
          </a:p>
        </p:txBody>
      </p:sp>
      <p:sp>
        <p:nvSpPr>
          <p:cNvPr id="11" name="Rectangle 10">
            <a:extLst>
              <a:ext uri="{FF2B5EF4-FFF2-40B4-BE49-F238E27FC236}">
                <a16:creationId xmlns:a16="http://schemas.microsoft.com/office/drawing/2014/main" id="{9C0487AE-967C-020A-6382-06C57962C23F}"/>
              </a:ext>
            </a:extLst>
          </p:cNvPr>
          <p:cNvSpPr/>
          <p:nvPr userDrawn="1"/>
        </p:nvSpPr>
        <p:spPr>
          <a:xfrm>
            <a:off x="-3766624" y="375920"/>
            <a:ext cx="3676207" cy="1524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 name="TextBox 11">
            <a:extLst>
              <a:ext uri="{FF2B5EF4-FFF2-40B4-BE49-F238E27FC236}">
                <a16:creationId xmlns:a16="http://schemas.microsoft.com/office/drawing/2014/main" id="{F97502E4-2263-D0DD-EB5F-354EFA8287A9}"/>
              </a:ext>
            </a:extLst>
          </p:cNvPr>
          <p:cNvSpPr txBox="1"/>
          <p:nvPr userDrawn="1"/>
        </p:nvSpPr>
        <p:spPr>
          <a:xfrm>
            <a:off x="-3302000" y="1976185"/>
            <a:ext cx="2058608" cy="381911"/>
          </a:xfrm>
          <a:prstGeom prst="rect">
            <a:avLst/>
          </a:prstGeom>
          <a:noFill/>
        </p:spPr>
        <p:txBody>
          <a:bodyPr wrap="square" lIns="0" tIns="0" rIns="0" bIns="0" rtlCol="0">
            <a:noAutofit/>
          </a:bodyPr>
          <a:lstStyle/>
          <a:p>
            <a:pPr algn="r"/>
            <a:r>
              <a:rPr lang="nl-NL" sz="1100"/>
              <a:t>In het bovenste menu ‘Home’ ga je naar het Verhoog lijstniveau</a:t>
            </a:r>
            <a:endParaRPr lang="en-US" sz="1100"/>
          </a:p>
        </p:txBody>
      </p:sp>
      <p:grpSp>
        <p:nvGrpSpPr>
          <p:cNvPr id="13" name="Group 33">
            <a:extLst>
              <a:ext uri="{FF2B5EF4-FFF2-40B4-BE49-F238E27FC236}">
                <a16:creationId xmlns:a16="http://schemas.microsoft.com/office/drawing/2014/main" id="{2F1BAA56-7322-1B24-4461-93DFF90FD6E8}"/>
              </a:ext>
            </a:extLst>
          </p:cNvPr>
          <p:cNvGrpSpPr/>
          <p:nvPr userDrawn="1"/>
        </p:nvGrpSpPr>
        <p:grpSpPr>
          <a:xfrm>
            <a:off x="-2043340" y="-1200722"/>
            <a:ext cx="3815950" cy="2296433"/>
            <a:chOff x="-2043340" y="-1200722"/>
            <a:chExt cx="3815950" cy="2296433"/>
          </a:xfrm>
        </p:grpSpPr>
        <p:sp>
          <p:nvSpPr>
            <p:cNvPr id="14" name="Oval 16">
              <a:extLst>
                <a:ext uri="{FF2B5EF4-FFF2-40B4-BE49-F238E27FC236}">
                  <a16:creationId xmlns:a16="http://schemas.microsoft.com/office/drawing/2014/main" id="{39D4B3A9-087D-F445-A358-6E528A97AFC6}"/>
                </a:ext>
              </a:extLst>
            </p:cNvPr>
            <p:cNvSpPr/>
            <p:nvPr userDrawn="1"/>
          </p:nvSpPr>
          <p:spPr>
            <a:xfrm rot="21373444">
              <a:off x="-1621168" y="-918000"/>
              <a:ext cx="3188552" cy="1848428"/>
            </a:xfrm>
            <a:prstGeom prst="ellipse">
              <a:avLst/>
            </a:prstGeom>
            <a:solidFill>
              <a:schemeClr val="tx2"/>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 name="Oval 17">
              <a:extLst>
                <a:ext uri="{FF2B5EF4-FFF2-40B4-BE49-F238E27FC236}">
                  <a16:creationId xmlns:a16="http://schemas.microsoft.com/office/drawing/2014/main" id="{D354E75C-8E12-C7CA-8527-BEB757339DCA}"/>
                </a:ext>
              </a:extLst>
            </p:cNvPr>
            <p:cNvSpPr/>
            <p:nvPr userDrawn="1"/>
          </p:nvSpPr>
          <p:spPr>
            <a:xfrm rot="20766101">
              <a:off x="-2043340" y="-1197074"/>
              <a:ext cx="3815950" cy="2292785"/>
            </a:xfrm>
            <a:prstGeom prst="ellipse">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 name="Oval 15">
              <a:extLst>
                <a:ext uri="{FF2B5EF4-FFF2-40B4-BE49-F238E27FC236}">
                  <a16:creationId xmlns:a16="http://schemas.microsoft.com/office/drawing/2014/main" id="{A5121C25-6FB6-E384-31A9-CFBCD57767B7}"/>
                </a:ext>
              </a:extLst>
            </p:cNvPr>
            <p:cNvSpPr/>
            <p:nvPr userDrawn="1"/>
          </p:nvSpPr>
          <p:spPr>
            <a:xfrm rot="21373444">
              <a:off x="-1717988" y="-1200722"/>
              <a:ext cx="3105603" cy="2119694"/>
            </a:xfrm>
            <a:prstGeom prst="ellipse">
              <a:avLst/>
            </a:prstGeom>
            <a:noFill/>
            <a:ln w="2222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Oval 18">
              <a:extLst>
                <a:ext uri="{FF2B5EF4-FFF2-40B4-BE49-F238E27FC236}">
                  <a16:creationId xmlns:a16="http://schemas.microsoft.com/office/drawing/2014/main" id="{EDD23D9E-C7EE-574E-5388-C8F09A5BA89D}"/>
                </a:ext>
              </a:extLst>
            </p:cNvPr>
            <p:cNvSpPr/>
            <p:nvPr userDrawn="1"/>
          </p:nvSpPr>
          <p:spPr>
            <a:xfrm rot="21373444">
              <a:off x="-1916631" y="-1039959"/>
              <a:ext cx="3598463" cy="2088540"/>
            </a:xfrm>
            <a:prstGeom prst="ellipse">
              <a:avLst/>
            </a:prstGeom>
            <a:noFill/>
            <a:ln w="222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6" name="Rectangle 24">
            <a:extLst>
              <a:ext uri="{FF2B5EF4-FFF2-40B4-BE49-F238E27FC236}">
                <a16:creationId xmlns:a16="http://schemas.microsoft.com/office/drawing/2014/main" id="{39BE2F96-DF70-9967-E2EA-D801FB455225}"/>
              </a:ext>
            </a:extLst>
          </p:cNvPr>
          <p:cNvSpPr/>
          <p:nvPr userDrawn="1"/>
        </p:nvSpPr>
        <p:spPr>
          <a:xfrm>
            <a:off x="0" y="-1811951"/>
            <a:ext cx="2429933" cy="1811951"/>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7" name="Rectangle 23">
            <a:extLst>
              <a:ext uri="{FF2B5EF4-FFF2-40B4-BE49-F238E27FC236}">
                <a16:creationId xmlns:a16="http://schemas.microsoft.com/office/drawing/2014/main" id="{2CD91FDD-433A-F86B-AB0F-79ECDCAAF55C}"/>
              </a:ext>
            </a:extLst>
          </p:cNvPr>
          <p:cNvSpPr/>
          <p:nvPr userDrawn="1"/>
        </p:nvSpPr>
        <p:spPr>
          <a:xfrm>
            <a:off x="-2429933" y="-1811951"/>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90810788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1_12. Title question enquête and image">
    <p:spTree>
      <p:nvGrpSpPr>
        <p:cNvPr id="1" name=""/>
        <p:cNvGrpSpPr/>
        <p:nvPr/>
      </p:nvGrpSpPr>
      <p:grpSpPr>
        <a:xfrm>
          <a:off x="0" y="0"/>
          <a:ext cx="0" cy="0"/>
          <a:chOff x="0" y="0"/>
          <a:chExt cx="0" cy="0"/>
        </a:xfrm>
      </p:grpSpPr>
      <p:sp>
        <p:nvSpPr>
          <p:cNvPr id="55" name="Picture Placeholder 54">
            <a:extLst>
              <a:ext uri="{FF2B5EF4-FFF2-40B4-BE49-F238E27FC236}">
                <a16:creationId xmlns:a16="http://schemas.microsoft.com/office/drawing/2014/main" id="{CEA6B220-CEA0-71ED-2B2F-9C8643B7034A}"/>
              </a:ext>
            </a:extLst>
          </p:cNvPr>
          <p:cNvSpPr>
            <a:spLocks noGrp="1" noChangeAspect="1"/>
          </p:cNvSpPr>
          <p:nvPr>
            <p:ph type="pic" sz="quarter" idx="20" hasCustomPrompt="1"/>
          </p:nvPr>
        </p:nvSpPr>
        <p:spPr>
          <a:xfrm>
            <a:off x="9095162" y="0"/>
            <a:ext cx="5230448" cy="6858000"/>
          </a:xfrm>
          <a:custGeom>
            <a:avLst/>
            <a:gdLst>
              <a:gd name="connsiteX0" fmla="*/ 1320908 w 5230448"/>
              <a:gd name="connsiteY0" fmla="*/ 0 h 6858000"/>
              <a:gd name="connsiteX1" fmla="*/ 5230448 w 5230448"/>
              <a:gd name="connsiteY1" fmla="*/ 0 h 6858000"/>
              <a:gd name="connsiteX2" fmla="*/ 5230448 w 5230448"/>
              <a:gd name="connsiteY2" fmla="*/ 6858000 h 6858000"/>
              <a:gd name="connsiteX3" fmla="*/ 1320908 w 5230448"/>
              <a:gd name="connsiteY3" fmla="*/ 6858000 h 6858000"/>
              <a:gd name="connsiteX4" fmla="*/ 1167333 w 5230448"/>
              <a:gd name="connsiteY4" fmla="*/ 6680707 h 6858000"/>
              <a:gd name="connsiteX5" fmla="*/ 0 w 5230448"/>
              <a:gd name="connsiteY5" fmla="*/ 3429000 h 6858000"/>
              <a:gd name="connsiteX6" fmla="*/ 1167333 w 5230448"/>
              <a:gd name="connsiteY6" fmla="*/ 17729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0448" h="6858000">
                <a:moveTo>
                  <a:pt x="1320908" y="0"/>
                </a:moveTo>
                <a:lnTo>
                  <a:pt x="5230448" y="0"/>
                </a:lnTo>
                <a:lnTo>
                  <a:pt x="5230448" y="6858000"/>
                </a:lnTo>
                <a:lnTo>
                  <a:pt x="1320908" y="6858000"/>
                </a:lnTo>
                <a:lnTo>
                  <a:pt x="1167333" y="6680707"/>
                </a:lnTo>
                <a:cubicBezTo>
                  <a:pt x="438076" y="5797052"/>
                  <a:pt x="0" y="4664185"/>
                  <a:pt x="0" y="3429000"/>
                </a:cubicBezTo>
                <a:cubicBezTo>
                  <a:pt x="0" y="2193815"/>
                  <a:pt x="438076" y="1060948"/>
                  <a:pt x="1167333" y="177293"/>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image icon to </a:t>
            </a:r>
            <a:br>
              <a:rPr lang="en-US"/>
            </a:br>
            <a:r>
              <a:rPr lang="en-US"/>
              <a:t>browse your image</a:t>
            </a:r>
            <a:endParaRPr lang="nl-BE"/>
          </a:p>
        </p:txBody>
      </p:sp>
      <p:pic>
        <p:nvPicPr>
          <p:cNvPr id="75" name="Graphic 74">
            <a:extLst>
              <a:ext uri="{FF2B5EF4-FFF2-40B4-BE49-F238E27FC236}">
                <a16:creationId xmlns:a16="http://schemas.microsoft.com/office/drawing/2014/main" id="{720E2AC8-381B-AA65-EBEA-9FB387248A5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9576" y="6332641"/>
            <a:ext cx="748271" cy="390124"/>
          </a:xfrm>
          <a:prstGeom prst="rect">
            <a:avLst/>
          </a:prstGeom>
        </p:spPr>
      </p:pic>
      <p:grpSp>
        <p:nvGrpSpPr>
          <p:cNvPr id="77" name="Group 76">
            <a:extLst>
              <a:ext uri="{FF2B5EF4-FFF2-40B4-BE49-F238E27FC236}">
                <a16:creationId xmlns:a16="http://schemas.microsoft.com/office/drawing/2014/main" id="{62C72EFE-F191-A21F-8993-60EF41A6207B}"/>
              </a:ext>
            </a:extLst>
          </p:cNvPr>
          <p:cNvGrpSpPr/>
          <p:nvPr userDrawn="1"/>
        </p:nvGrpSpPr>
        <p:grpSpPr>
          <a:xfrm rot="4721633">
            <a:off x="8759610" y="-1944000"/>
            <a:ext cx="10406394" cy="10313068"/>
            <a:chOff x="6351933" y="-607869"/>
            <a:chExt cx="7961940" cy="7890534"/>
          </a:xfrm>
        </p:grpSpPr>
        <p:sp>
          <p:nvSpPr>
            <p:cNvPr id="78" name="Oval 77">
              <a:extLst>
                <a:ext uri="{FF2B5EF4-FFF2-40B4-BE49-F238E27FC236}">
                  <a16:creationId xmlns:a16="http://schemas.microsoft.com/office/drawing/2014/main" id="{F967F430-84BF-0631-274B-F24A508A51C6}"/>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9" name="Oval 78">
              <a:extLst>
                <a:ext uri="{FF2B5EF4-FFF2-40B4-BE49-F238E27FC236}">
                  <a16:creationId xmlns:a16="http://schemas.microsoft.com/office/drawing/2014/main" id="{39F8F3B8-F34B-939B-35BF-809093E9A302}"/>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grpSp>
        <p:nvGrpSpPr>
          <p:cNvPr id="13" name="Group 33">
            <a:extLst>
              <a:ext uri="{FF2B5EF4-FFF2-40B4-BE49-F238E27FC236}">
                <a16:creationId xmlns:a16="http://schemas.microsoft.com/office/drawing/2014/main" id="{64502F0A-2D65-E007-D037-CECE42A0CB7E}"/>
              </a:ext>
            </a:extLst>
          </p:cNvPr>
          <p:cNvGrpSpPr/>
          <p:nvPr userDrawn="1"/>
        </p:nvGrpSpPr>
        <p:grpSpPr>
          <a:xfrm>
            <a:off x="-2043340" y="-1200722"/>
            <a:ext cx="3815950" cy="2296433"/>
            <a:chOff x="-2043340" y="-1200722"/>
            <a:chExt cx="3815950" cy="2296433"/>
          </a:xfrm>
        </p:grpSpPr>
        <p:sp>
          <p:nvSpPr>
            <p:cNvPr id="14" name="Oval 16">
              <a:extLst>
                <a:ext uri="{FF2B5EF4-FFF2-40B4-BE49-F238E27FC236}">
                  <a16:creationId xmlns:a16="http://schemas.microsoft.com/office/drawing/2014/main" id="{A4D5010A-AD9A-4F6B-4115-058ABB087E9E}"/>
                </a:ext>
              </a:extLst>
            </p:cNvPr>
            <p:cNvSpPr/>
            <p:nvPr userDrawn="1"/>
          </p:nvSpPr>
          <p:spPr>
            <a:xfrm rot="21373444">
              <a:off x="-1621168" y="-918000"/>
              <a:ext cx="3188552" cy="1848428"/>
            </a:xfrm>
            <a:prstGeom prst="ellipse">
              <a:avLst/>
            </a:prstGeom>
            <a:solidFill>
              <a:schemeClr val="tx2"/>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 name="Oval 17">
              <a:extLst>
                <a:ext uri="{FF2B5EF4-FFF2-40B4-BE49-F238E27FC236}">
                  <a16:creationId xmlns:a16="http://schemas.microsoft.com/office/drawing/2014/main" id="{FC8D12FF-C61E-0C15-464B-DE842E2923FF}"/>
                </a:ext>
              </a:extLst>
            </p:cNvPr>
            <p:cNvSpPr/>
            <p:nvPr userDrawn="1"/>
          </p:nvSpPr>
          <p:spPr>
            <a:xfrm rot="20766101">
              <a:off x="-2043340" y="-1197074"/>
              <a:ext cx="3815950" cy="2292785"/>
            </a:xfrm>
            <a:prstGeom prst="ellipse">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 name="Oval 15">
              <a:extLst>
                <a:ext uri="{FF2B5EF4-FFF2-40B4-BE49-F238E27FC236}">
                  <a16:creationId xmlns:a16="http://schemas.microsoft.com/office/drawing/2014/main" id="{0D28F644-74B8-E632-A091-A67C70DD42CD}"/>
                </a:ext>
              </a:extLst>
            </p:cNvPr>
            <p:cNvSpPr/>
            <p:nvPr userDrawn="1"/>
          </p:nvSpPr>
          <p:spPr>
            <a:xfrm rot="21373444">
              <a:off x="-1717988" y="-1200722"/>
              <a:ext cx="3105603" cy="2119694"/>
            </a:xfrm>
            <a:prstGeom prst="ellipse">
              <a:avLst/>
            </a:prstGeom>
            <a:noFill/>
            <a:ln w="2222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Oval 18">
              <a:extLst>
                <a:ext uri="{FF2B5EF4-FFF2-40B4-BE49-F238E27FC236}">
                  <a16:creationId xmlns:a16="http://schemas.microsoft.com/office/drawing/2014/main" id="{3A363CD6-AB9A-3C1C-01F2-B06F0AC254F4}"/>
                </a:ext>
              </a:extLst>
            </p:cNvPr>
            <p:cNvSpPr/>
            <p:nvPr userDrawn="1"/>
          </p:nvSpPr>
          <p:spPr>
            <a:xfrm rot="21373444">
              <a:off x="-1916631" y="-1039959"/>
              <a:ext cx="3598463" cy="2088540"/>
            </a:xfrm>
            <a:prstGeom prst="ellipse">
              <a:avLst/>
            </a:prstGeom>
            <a:noFill/>
            <a:ln w="222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6" name="Rectangle 24">
            <a:extLst>
              <a:ext uri="{FF2B5EF4-FFF2-40B4-BE49-F238E27FC236}">
                <a16:creationId xmlns:a16="http://schemas.microsoft.com/office/drawing/2014/main" id="{39BE2F96-DF70-9967-E2EA-D801FB455225}"/>
              </a:ext>
            </a:extLst>
          </p:cNvPr>
          <p:cNvSpPr/>
          <p:nvPr userDrawn="1"/>
        </p:nvSpPr>
        <p:spPr>
          <a:xfrm>
            <a:off x="0" y="-1811951"/>
            <a:ext cx="2429933" cy="1811951"/>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7" name="Rectangle 23">
            <a:extLst>
              <a:ext uri="{FF2B5EF4-FFF2-40B4-BE49-F238E27FC236}">
                <a16:creationId xmlns:a16="http://schemas.microsoft.com/office/drawing/2014/main" id="{2CD91FDD-433A-F86B-AB0F-79ECDCAAF55C}"/>
              </a:ext>
            </a:extLst>
          </p:cNvPr>
          <p:cNvSpPr/>
          <p:nvPr userDrawn="1"/>
        </p:nvSpPr>
        <p:spPr>
          <a:xfrm>
            <a:off x="-2429933" y="-1811951"/>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7980724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3. Title and Image layout">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5A52DFA5-5FE9-2702-0A12-E539625B2E4C}"/>
              </a:ext>
            </a:extLst>
          </p:cNvPr>
          <p:cNvGrpSpPr/>
          <p:nvPr userDrawn="1"/>
        </p:nvGrpSpPr>
        <p:grpSpPr>
          <a:xfrm rot="4721633">
            <a:off x="8301779" y="-793333"/>
            <a:ext cx="8224393" cy="8150635"/>
            <a:chOff x="6351933" y="-607869"/>
            <a:chExt cx="7961940" cy="7890534"/>
          </a:xfrm>
        </p:grpSpPr>
        <p:sp>
          <p:nvSpPr>
            <p:cNvPr id="36" name="Oval 35">
              <a:extLst>
                <a:ext uri="{FF2B5EF4-FFF2-40B4-BE49-F238E27FC236}">
                  <a16:creationId xmlns:a16="http://schemas.microsoft.com/office/drawing/2014/main" id="{F59CD66B-5D91-D319-6F63-96EB5B3243E9}"/>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7" name="Oval 36">
              <a:extLst>
                <a:ext uri="{FF2B5EF4-FFF2-40B4-BE49-F238E27FC236}">
                  <a16:creationId xmlns:a16="http://schemas.microsoft.com/office/drawing/2014/main" id="{737FC4AF-D76B-F074-7B82-EFB326D96714}"/>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34" name="Picture Placeholder 33">
            <a:extLst>
              <a:ext uri="{FF2B5EF4-FFF2-40B4-BE49-F238E27FC236}">
                <a16:creationId xmlns:a16="http://schemas.microsoft.com/office/drawing/2014/main" id="{67A6380F-2D02-0BA6-1ADD-4EABB98385B3}"/>
              </a:ext>
            </a:extLst>
          </p:cNvPr>
          <p:cNvSpPr>
            <a:spLocks noGrp="1" noChangeAspect="1"/>
          </p:cNvSpPr>
          <p:nvPr>
            <p:ph type="pic" sz="quarter" idx="21" hasCustomPrompt="1"/>
          </p:nvPr>
        </p:nvSpPr>
        <p:spPr>
          <a:xfrm>
            <a:off x="8546005" y="0"/>
            <a:ext cx="5424000" cy="6858000"/>
          </a:xfrm>
          <a:custGeom>
            <a:avLst/>
            <a:gdLst>
              <a:gd name="connsiteX0" fmla="*/ 2140713 w 5424000"/>
              <a:gd name="connsiteY0" fmla="*/ 0 h 6858000"/>
              <a:gd name="connsiteX1" fmla="*/ 5424000 w 5424000"/>
              <a:gd name="connsiteY1" fmla="*/ 0 h 6858000"/>
              <a:gd name="connsiteX2" fmla="*/ 5424000 w 5424000"/>
              <a:gd name="connsiteY2" fmla="*/ 6858000 h 6858000"/>
              <a:gd name="connsiteX3" fmla="*/ 2140713 w 5424000"/>
              <a:gd name="connsiteY3" fmla="*/ 6858000 h 6858000"/>
              <a:gd name="connsiteX4" fmla="*/ 1997068 w 5424000"/>
              <a:gd name="connsiteY4" fmla="*/ 6784430 h 6858000"/>
              <a:gd name="connsiteX5" fmla="*/ 0 w 5424000"/>
              <a:gd name="connsiteY5" fmla="*/ 3429000 h 6858000"/>
              <a:gd name="connsiteX6" fmla="*/ 1997068 w 5424000"/>
              <a:gd name="connsiteY6" fmla="*/ 7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000" h="6858000">
                <a:moveTo>
                  <a:pt x="2140713" y="0"/>
                </a:moveTo>
                <a:lnTo>
                  <a:pt x="5424000" y="0"/>
                </a:lnTo>
                <a:lnTo>
                  <a:pt x="5424000" y="6858000"/>
                </a:lnTo>
                <a:lnTo>
                  <a:pt x="2140713" y="6858000"/>
                </a:lnTo>
                <a:lnTo>
                  <a:pt x="1997068" y="6784430"/>
                </a:lnTo>
                <a:cubicBezTo>
                  <a:pt x="807525" y="6138231"/>
                  <a:pt x="0" y="4877920"/>
                  <a:pt x="0" y="3429000"/>
                </a:cubicBezTo>
                <a:cubicBezTo>
                  <a:pt x="0" y="1980081"/>
                  <a:pt x="807525" y="719769"/>
                  <a:pt x="1997068" y="73571"/>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r>
              <a:rPr lang="en-US"/>
              <a:t>Click image icon to </a:t>
            </a:r>
            <a:br>
              <a:rPr lang="en-US"/>
            </a:br>
            <a:r>
              <a:rPr lang="en-US"/>
              <a:t>browse your image</a:t>
            </a:r>
            <a:endParaRPr lang="nl-BE"/>
          </a:p>
        </p:txBody>
      </p:sp>
      <p:sp>
        <p:nvSpPr>
          <p:cNvPr id="2" name="Date Placeholder 1">
            <a:extLst>
              <a:ext uri="{FF2B5EF4-FFF2-40B4-BE49-F238E27FC236}">
                <a16:creationId xmlns:a16="http://schemas.microsoft.com/office/drawing/2014/main" id="{9B5B28CF-3D62-7E31-63D4-E6E89352B144}"/>
              </a:ext>
            </a:extLst>
          </p:cNvPr>
          <p:cNvSpPr>
            <a:spLocks noGrp="1"/>
          </p:cNvSpPr>
          <p:nvPr>
            <p:ph type="dt" sz="half" idx="15"/>
          </p:nvPr>
        </p:nvSpPr>
        <p:spPr>
          <a:xfrm>
            <a:off x="11052000" y="6566887"/>
            <a:ext cx="554750" cy="228599"/>
          </a:xfrm>
          <a:prstGeom prst="rect">
            <a:avLst/>
          </a:prstGeom>
        </p:spPr>
        <p:txBody>
          <a:bodyPr/>
          <a:lstStyle/>
          <a:p>
            <a:fld id="{3C09918D-E956-4F24-BC68-A0A9627B0FF7}" type="datetime1">
              <a:rPr lang="nl-BE" smtClean="0"/>
              <a:t>7/04/2025</a:t>
            </a:fld>
            <a:endParaRPr lang="nl-BE" dirty="0"/>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6" name="Text Placeholder 30">
            <a:extLst>
              <a:ext uri="{FF2B5EF4-FFF2-40B4-BE49-F238E27FC236}">
                <a16:creationId xmlns:a16="http://schemas.microsoft.com/office/drawing/2014/main" id="{0DE541A4-9F3E-FA7D-3233-D6714E4C8944}"/>
              </a:ext>
            </a:extLst>
          </p:cNvPr>
          <p:cNvSpPr>
            <a:spLocks noGrp="1"/>
          </p:cNvSpPr>
          <p:nvPr>
            <p:ph type="body" sz="quarter" idx="14" hasCustomPrompt="1"/>
          </p:nvPr>
        </p:nvSpPr>
        <p:spPr>
          <a:xfrm>
            <a:off x="839788" y="1380068"/>
            <a:ext cx="5256212" cy="4097866"/>
          </a:xfrm>
          <a:prstGeom prst="rect">
            <a:avLst/>
          </a:prstGeom>
        </p:spPr>
        <p:txBody>
          <a:bodyPr lIns="0" rIns="0" anchor="ctr">
            <a:normAutofit/>
          </a:bodyPr>
          <a:lstStyle>
            <a:lvl1pPr>
              <a:lnSpc>
                <a:spcPct val="100000"/>
              </a:lnSpc>
              <a:spcBef>
                <a:spcPts val="0"/>
              </a:spcBef>
              <a:defRPr sz="3200" b="1">
                <a:ln w="6350">
                  <a:noFill/>
                </a:ln>
                <a:solidFill>
                  <a:schemeClr val="tx2"/>
                </a:solidFill>
                <a:latin typeface="+mj-lt"/>
              </a:defRPr>
            </a:lvl1pPr>
            <a:lvl2pPr marL="0" indent="0">
              <a:lnSpc>
                <a:spcPct val="100000"/>
              </a:lnSpc>
              <a:spcBef>
                <a:spcPts val="0"/>
              </a:spcBef>
              <a:buNone/>
              <a:defRPr sz="3200" b="1">
                <a:solidFill>
                  <a:schemeClr val="accent1"/>
                </a:solidFill>
                <a:latin typeface="+mj-lt"/>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38" name="Text Placeholder 4">
            <a:extLst>
              <a:ext uri="{FF2B5EF4-FFF2-40B4-BE49-F238E27FC236}">
                <a16:creationId xmlns:a16="http://schemas.microsoft.com/office/drawing/2014/main" id="{CB64EE9A-C2AE-5310-057C-C1E8484931E4}"/>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Tree>
    <p:extLst>
      <p:ext uri="{BB962C8B-B14F-4D97-AF65-F5344CB8AC3E}">
        <p14:creationId xmlns:p14="http://schemas.microsoft.com/office/powerpoint/2010/main" val="39631968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13. Title and Image layout">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5A52DFA5-5FE9-2702-0A12-E539625B2E4C}"/>
              </a:ext>
            </a:extLst>
          </p:cNvPr>
          <p:cNvGrpSpPr/>
          <p:nvPr userDrawn="1"/>
        </p:nvGrpSpPr>
        <p:grpSpPr>
          <a:xfrm rot="4721633">
            <a:off x="7499134" y="-793333"/>
            <a:ext cx="8224393" cy="8150635"/>
            <a:chOff x="6351933" y="-607869"/>
            <a:chExt cx="7961940" cy="7890534"/>
          </a:xfrm>
        </p:grpSpPr>
        <p:sp>
          <p:nvSpPr>
            <p:cNvPr id="36" name="Oval 35">
              <a:extLst>
                <a:ext uri="{FF2B5EF4-FFF2-40B4-BE49-F238E27FC236}">
                  <a16:creationId xmlns:a16="http://schemas.microsoft.com/office/drawing/2014/main" id="{F59CD66B-5D91-D319-6F63-96EB5B3243E9}"/>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7" name="Oval 36">
              <a:extLst>
                <a:ext uri="{FF2B5EF4-FFF2-40B4-BE49-F238E27FC236}">
                  <a16:creationId xmlns:a16="http://schemas.microsoft.com/office/drawing/2014/main" id="{737FC4AF-D76B-F074-7B82-EFB326D96714}"/>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34" name="Picture Placeholder 33">
            <a:extLst>
              <a:ext uri="{FF2B5EF4-FFF2-40B4-BE49-F238E27FC236}">
                <a16:creationId xmlns:a16="http://schemas.microsoft.com/office/drawing/2014/main" id="{67A6380F-2D02-0BA6-1ADD-4EABB98385B3}"/>
              </a:ext>
            </a:extLst>
          </p:cNvPr>
          <p:cNvSpPr>
            <a:spLocks noGrp="1" noChangeAspect="1"/>
          </p:cNvSpPr>
          <p:nvPr>
            <p:ph type="pic" sz="quarter" idx="21" hasCustomPrompt="1"/>
          </p:nvPr>
        </p:nvSpPr>
        <p:spPr>
          <a:xfrm>
            <a:off x="7743360" y="0"/>
            <a:ext cx="5424000" cy="6858000"/>
          </a:xfrm>
          <a:custGeom>
            <a:avLst/>
            <a:gdLst>
              <a:gd name="connsiteX0" fmla="*/ 2140713 w 5424000"/>
              <a:gd name="connsiteY0" fmla="*/ 0 h 6858000"/>
              <a:gd name="connsiteX1" fmla="*/ 5424000 w 5424000"/>
              <a:gd name="connsiteY1" fmla="*/ 0 h 6858000"/>
              <a:gd name="connsiteX2" fmla="*/ 5424000 w 5424000"/>
              <a:gd name="connsiteY2" fmla="*/ 6858000 h 6858000"/>
              <a:gd name="connsiteX3" fmla="*/ 2140713 w 5424000"/>
              <a:gd name="connsiteY3" fmla="*/ 6858000 h 6858000"/>
              <a:gd name="connsiteX4" fmla="*/ 1997068 w 5424000"/>
              <a:gd name="connsiteY4" fmla="*/ 6784430 h 6858000"/>
              <a:gd name="connsiteX5" fmla="*/ 0 w 5424000"/>
              <a:gd name="connsiteY5" fmla="*/ 3429000 h 6858000"/>
              <a:gd name="connsiteX6" fmla="*/ 1997068 w 5424000"/>
              <a:gd name="connsiteY6" fmla="*/ 7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000" h="6858000">
                <a:moveTo>
                  <a:pt x="2140713" y="0"/>
                </a:moveTo>
                <a:lnTo>
                  <a:pt x="5424000" y="0"/>
                </a:lnTo>
                <a:lnTo>
                  <a:pt x="5424000" y="6858000"/>
                </a:lnTo>
                <a:lnTo>
                  <a:pt x="2140713" y="6858000"/>
                </a:lnTo>
                <a:lnTo>
                  <a:pt x="1997068" y="6784430"/>
                </a:lnTo>
                <a:cubicBezTo>
                  <a:pt x="807525" y="6138231"/>
                  <a:pt x="0" y="4877920"/>
                  <a:pt x="0" y="3429000"/>
                </a:cubicBezTo>
                <a:cubicBezTo>
                  <a:pt x="0" y="1980081"/>
                  <a:pt x="807525" y="719769"/>
                  <a:pt x="1997068" y="73571"/>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r>
              <a:rPr lang="en-US"/>
              <a:t>Click image icon to </a:t>
            </a:r>
            <a:br>
              <a:rPr lang="en-US"/>
            </a:br>
            <a:r>
              <a:rPr lang="en-US"/>
              <a:t>browse your image</a:t>
            </a:r>
            <a:endParaRPr lang="nl-BE"/>
          </a:p>
        </p:txBody>
      </p:sp>
      <p:sp>
        <p:nvSpPr>
          <p:cNvPr id="6" name="Text Placeholder 30">
            <a:extLst>
              <a:ext uri="{FF2B5EF4-FFF2-40B4-BE49-F238E27FC236}">
                <a16:creationId xmlns:a16="http://schemas.microsoft.com/office/drawing/2014/main" id="{0DE541A4-9F3E-FA7D-3233-D6714E4C8944}"/>
              </a:ext>
            </a:extLst>
          </p:cNvPr>
          <p:cNvSpPr>
            <a:spLocks noGrp="1"/>
          </p:cNvSpPr>
          <p:nvPr>
            <p:ph type="body" sz="quarter" idx="14" hasCustomPrompt="1"/>
          </p:nvPr>
        </p:nvSpPr>
        <p:spPr>
          <a:xfrm>
            <a:off x="839788" y="1380068"/>
            <a:ext cx="5256212" cy="4097866"/>
          </a:xfrm>
          <a:prstGeom prst="rect">
            <a:avLst/>
          </a:prstGeom>
        </p:spPr>
        <p:txBody>
          <a:bodyPr lIns="0" rIns="0" anchor="ctr">
            <a:normAutofit/>
          </a:bodyPr>
          <a:lstStyle>
            <a:lvl1pPr>
              <a:lnSpc>
                <a:spcPct val="100000"/>
              </a:lnSpc>
              <a:spcBef>
                <a:spcPts val="0"/>
              </a:spcBef>
              <a:defRPr sz="3200" b="1">
                <a:ln w="6350">
                  <a:noFill/>
                </a:ln>
                <a:solidFill>
                  <a:schemeClr val="tx2"/>
                </a:solidFill>
                <a:latin typeface="+mj-lt"/>
              </a:defRPr>
            </a:lvl1pPr>
            <a:lvl2pPr marL="0" indent="0">
              <a:lnSpc>
                <a:spcPct val="100000"/>
              </a:lnSpc>
              <a:spcBef>
                <a:spcPts val="0"/>
              </a:spcBef>
              <a:buNone/>
              <a:defRPr sz="3200" b="1">
                <a:solidFill>
                  <a:schemeClr val="accent1"/>
                </a:solidFill>
                <a:latin typeface="+mj-lt"/>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38" name="Text Placeholder 4">
            <a:extLst>
              <a:ext uri="{FF2B5EF4-FFF2-40B4-BE49-F238E27FC236}">
                <a16:creationId xmlns:a16="http://schemas.microsoft.com/office/drawing/2014/main" id="{CB64EE9A-C2AE-5310-057C-C1E8484931E4}"/>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Tree>
    <p:extLst>
      <p:ext uri="{BB962C8B-B14F-4D97-AF65-F5344CB8AC3E}">
        <p14:creationId xmlns:p14="http://schemas.microsoft.com/office/powerpoint/2010/main" val="2687760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13. Title and Image layout">
    <p:spTree>
      <p:nvGrpSpPr>
        <p:cNvPr id="1" name=""/>
        <p:cNvGrpSpPr/>
        <p:nvPr/>
      </p:nvGrpSpPr>
      <p:grpSpPr>
        <a:xfrm>
          <a:off x="0" y="0"/>
          <a:ext cx="0" cy="0"/>
          <a:chOff x="0" y="0"/>
          <a:chExt cx="0" cy="0"/>
        </a:xfrm>
      </p:grpSpPr>
      <p:sp>
        <p:nvSpPr>
          <p:cNvPr id="6" name="Text Placeholder 30">
            <a:extLst>
              <a:ext uri="{FF2B5EF4-FFF2-40B4-BE49-F238E27FC236}">
                <a16:creationId xmlns:a16="http://schemas.microsoft.com/office/drawing/2014/main" id="{0DE541A4-9F3E-FA7D-3233-D6714E4C8944}"/>
              </a:ext>
            </a:extLst>
          </p:cNvPr>
          <p:cNvSpPr>
            <a:spLocks noGrp="1"/>
          </p:cNvSpPr>
          <p:nvPr>
            <p:ph type="body" sz="quarter" idx="14" hasCustomPrompt="1"/>
          </p:nvPr>
        </p:nvSpPr>
        <p:spPr>
          <a:xfrm>
            <a:off x="839788" y="1380068"/>
            <a:ext cx="5256212" cy="4097866"/>
          </a:xfrm>
          <a:prstGeom prst="rect">
            <a:avLst/>
          </a:prstGeom>
        </p:spPr>
        <p:txBody>
          <a:bodyPr lIns="0" rIns="0" anchor="ctr">
            <a:normAutofit/>
          </a:bodyPr>
          <a:lstStyle>
            <a:lvl1pPr>
              <a:lnSpc>
                <a:spcPct val="100000"/>
              </a:lnSpc>
              <a:spcBef>
                <a:spcPts val="0"/>
              </a:spcBef>
              <a:defRPr sz="3200" b="1">
                <a:ln w="6350">
                  <a:noFill/>
                </a:ln>
                <a:solidFill>
                  <a:schemeClr val="tx2"/>
                </a:solidFill>
                <a:latin typeface="+mj-lt"/>
              </a:defRPr>
            </a:lvl1pPr>
            <a:lvl2pPr marL="0" indent="0">
              <a:lnSpc>
                <a:spcPct val="100000"/>
              </a:lnSpc>
              <a:spcBef>
                <a:spcPts val="0"/>
              </a:spcBef>
              <a:buNone/>
              <a:defRPr sz="3200" b="1">
                <a:solidFill>
                  <a:schemeClr val="accent1"/>
                </a:solidFill>
                <a:latin typeface="+mj-lt"/>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38" name="Text Placeholder 4">
            <a:extLst>
              <a:ext uri="{FF2B5EF4-FFF2-40B4-BE49-F238E27FC236}">
                <a16:creationId xmlns:a16="http://schemas.microsoft.com/office/drawing/2014/main" id="{CB64EE9A-C2AE-5310-057C-C1E8484931E4}"/>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2" name="Rechthoek 1">
            <a:extLst>
              <a:ext uri="{FF2B5EF4-FFF2-40B4-BE49-F238E27FC236}">
                <a16:creationId xmlns:a16="http://schemas.microsoft.com/office/drawing/2014/main" id="{A6C7F0B7-239D-AF19-7527-2F347532167F}"/>
              </a:ext>
            </a:extLst>
          </p:cNvPr>
          <p:cNvSpPr/>
          <p:nvPr userDrawn="1"/>
        </p:nvSpPr>
        <p:spPr>
          <a:xfrm>
            <a:off x="10576560" y="5775960"/>
            <a:ext cx="2194560" cy="155448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nvGrpSpPr>
          <p:cNvPr id="7" name="Group 34">
            <a:extLst>
              <a:ext uri="{FF2B5EF4-FFF2-40B4-BE49-F238E27FC236}">
                <a16:creationId xmlns:a16="http://schemas.microsoft.com/office/drawing/2014/main" id="{5A52DFA5-5FE9-2702-0A12-E539625B2E4C}"/>
              </a:ext>
            </a:extLst>
          </p:cNvPr>
          <p:cNvGrpSpPr/>
          <p:nvPr userDrawn="1"/>
        </p:nvGrpSpPr>
        <p:grpSpPr>
          <a:xfrm rot="4721633">
            <a:off x="8200174" y="-793333"/>
            <a:ext cx="8224393" cy="8150635"/>
            <a:chOff x="6351933" y="-607869"/>
            <a:chExt cx="7961940" cy="7890534"/>
          </a:xfrm>
        </p:grpSpPr>
        <p:sp>
          <p:nvSpPr>
            <p:cNvPr id="13" name="Oval 35">
              <a:extLst>
                <a:ext uri="{FF2B5EF4-FFF2-40B4-BE49-F238E27FC236}">
                  <a16:creationId xmlns:a16="http://schemas.microsoft.com/office/drawing/2014/main" id="{F59CD66B-5D91-D319-6F63-96EB5B3243E9}"/>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 name="Oval 36">
              <a:extLst>
                <a:ext uri="{FF2B5EF4-FFF2-40B4-BE49-F238E27FC236}">
                  <a16:creationId xmlns:a16="http://schemas.microsoft.com/office/drawing/2014/main" id="{737FC4AF-D76B-F074-7B82-EFB326D96714}"/>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15" name="Picture Placeholder 33">
            <a:extLst>
              <a:ext uri="{FF2B5EF4-FFF2-40B4-BE49-F238E27FC236}">
                <a16:creationId xmlns:a16="http://schemas.microsoft.com/office/drawing/2014/main" id="{67A6380F-2D02-0BA6-1ADD-4EABB98385B3}"/>
              </a:ext>
            </a:extLst>
          </p:cNvPr>
          <p:cNvSpPr>
            <a:spLocks noGrp="1" noChangeAspect="1"/>
          </p:cNvSpPr>
          <p:nvPr>
            <p:ph type="pic" sz="quarter" idx="21" hasCustomPrompt="1"/>
          </p:nvPr>
        </p:nvSpPr>
        <p:spPr>
          <a:xfrm>
            <a:off x="9038760" y="0"/>
            <a:ext cx="5424000" cy="6858000"/>
          </a:xfrm>
          <a:custGeom>
            <a:avLst/>
            <a:gdLst>
              <a:gd name="connsiteX0" fmla="*/ 2140713 w 5424000"/>
              <a:gd name="connsiteY0" fmla="*/ 0 h 6858000"/>
              <a:gd name="connsiteX1" fmla="*/ 5424000 w 5424000"/>
              <a:gd name="connsiteY1" fmla="*/ 0 h 6858000"/>
              <a:gd name="connsiteX2" fmla="*/ 5424000 w 5424000"/>
              <a:gd name="connsiteY2" fmla="*/ 6858000 h 6858000"/>
              <a:gd name="connsiteX3" fmla="*/ 2140713 w 5424000"/>
              <a:gd name="connsiteY3" fmla="*/ 6858000 h 6858000"/>
              <a:gd name="connsiteX4" fmla="*/ 1997068 w 5424000"/>
              <a:gd name="connsiteY4" fmla="*/ 6784430 h 6858000"/>
              <a:gd name="connsiteX5" fmla="*/ 0 w 5424000"/>
              <a:gd name="connsiteY5" fmla="*/ 3429000 h 6858000"/>
              <a:gd name="connsiteX6" fmla="*/ 1997068 w 5424000"/>
              <a:gd name="connsiteY6" fmla="*/ 7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000" h="6858000">
                <a:moveTo>
                  <a:pt x="2140713" y="0"/>
                </a:moveTo>
                <a:lnTo>
                  <a:pt x="5424000" y="0"/>
                </a:lnTo>
                <a:lnTo>
                  <a:pt x="5424000" y="6858000"/>
                </a:lnTo>
                <a:lnTo>
                  <a:pt x="2140713" y="6858000"/>
                </a:lnTo>
                <a:lnTo>
                  <a:pt x="1997068" y="6784430"/>
                </a:lnTo>
                <a:cubicBezTo>
                  <a:pt x="807525" y="6138231"/>
                  <a:pt x="0" y="4877920"/>
                  <a:pt x="0" y="3429000"/>
                </a:cubicBezTo>
                <a:cubicBezTo>
                  <a:pt x="0" y="1980081"/>
                  <a:pt x="807525" y="719769"/>
                  <a:pt x="1997068" y="73571"/>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r>
              <a:rPr lang="en-US"/>
              <a:t>Click image icon to </a:t>
            </a:r>
            <a:br>
              <a:rPr lang="en-US"/>
            </a:br>
            <a:r>
              <a:rPr lang="en-US"/>
              <a:t>browse your image</a:t>
            </a:r>
            <a:endParaRPr lang="nl-BE"/>
          </a:p>
        </p:txBody>
      </p:sp>
    </p:spTree>
    <p:extLst>
      <p:ext uri="{BB962C8B-B14F-4D97-AF65-F5344CB8AC3E}">
        <p14:creationId xmlns:p14="http://schemas.microsoft.com/office/powerpoint/2010/main" val="12566832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_13. Title and Image layout">
    <p:spTree>
      <p:nvGrpSpPr>
        <p:cNvPr id="1" name=""/>
        <p:cNvGrpSpPr/>
        <p:nvPr/>
      </p:nvGrpSpPr>
      <p:grpSpPr>
        <a:xfrm>
          <a:off x="0" y="0"/>
          <a:ext cx="0" cy="0"/>
          <a:chOff x="0" y="0"/>
          <a:chExt cx="0" cy="0"/>
        </a:xfrm>
      </p:grpSpPr>
      <p:sp>
        <p:nvSpPr>
          <p:cNvPr id="6" name="Text Placeholder 30">
            <a:extLst>
              <a:ext uri="{FF2B5EF4-FFF2-40B4-BE49-F238E27FC236}">
                <a16:creationId xmlns:a16="http://schemas.microsoft.com/office/drawing/2014/main" id="{0DE541A4-9F3E-FA7D-3233-D6714E4C8944}"/>
              </a:ext>
            </a:extLst>
          </p:cNvPr>
          <p:cNvSpPr>
            <a:spLocks noGrp="1"/>
          </p:cNvSpPr>
          <p:nvPr>
            <p:ph type="body" sz="quarter" idx="14" hasCustomPrompt="1"/>
          </p:nvPr>
        </p:nvSpPr>
        <p:spPr>
          <a:xfrm>
            <a:off x="839788" y="1380068"/>
            <a:ext cx="5256212" cy="4097866"/>
          </a:xfrm>
          <a:prstGeom prst="rect">
            <a:avLst/>
          </a:prstGeom>
        </p:spPr>
        <p:txBody>
          <a:bodyPr lIns="0" rIns="0" anchor="ctr">
            <a:normAutofit/>
          </a:bodyPr>
          <a:lstStyle>
            <a:lvl1pPr>
              <a:lnSpc>
                <a:spcPct val="100000"/>
              </a:lnSpc>
              <a:spcBef>
                <a:spcPts val="0"/>
              </a:spcBef>
              <a:defRPr sz="3200" b="1">
                <a:ln w="6350">
                  <a:noFill/>
                </a:ln>
                <a:solidFill>
                  <a:schemeClr val="tx2"/>
                </a:solidFill>
                <a:latin typeface="+mj-lt"/>
              </a:defRPr>
            </a:lvl1pPr>
            <a:lvl2pPr marL="0" indent="0">
              <a:lnSpc>
                <a:spcPct val="100000"/>
              </a:lnSpc>
              <a:spcBef>
                <a:spcPts val="0"/>
              </a:spcBef>
              <a:buNone/>
              <a:defRPr sz="3200" b="1">
                <a:solidFill>
                  <a:schemeClr val="accent1"/>
                </a:solidFill>
                <a:latin typeface="+mj-lt"/>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38" name="Text Placeholder 4">
            <a:extLst>
              <a:ext uri="{FF2B5EF4-FFF2-40B4-BE49-F238E27FC236}">
                <a16:creationId xmlns:a16="http://schemas.microsoft.com/office/drawing/2014/main" id="{CB64EE9A-C2AE-5310-057C-C1E8484931E4}"/>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2" name="Rechthoek 1">
            <a:extLst>
              <a:ext uri="{FF2B5EF4-FFF2-40B4-BE49-F238E27FC236}">
                <a16:creationId xmlns:a16="http://schemas.microsoft.com/office/drawing/2014/main" id="{A6C7F0B7-239D-AF19-7527-2F347532167F}"/>
              </a:ext>
            </a:extLst>
          </p:cNvPr>
          <p:cNvSpPr/>
          <p:nvPr userDrawn="1"/>
        </p:nvSpPr>
        <p:spPr>
          <a:xfrm>
            <a:off x="10576560" y="5775960"/>
            <a:ext cx="2194560" cy="155448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nvGrpSpPr>
          <p:cNvPr id="7" name="Group 34">
            <a:extLst>
              <a:ext uri="{FF2B5EF4-FFF2-40B4-BE49-F238E27FC236}">
                <a16:creationId xmlns:a16="http://schemas.microsoft.com/office/drawing/2014/main" id="{5A52DFA5-5FE9-2702-0A12-E539625B2E4C}"/>
              </a:ext>
            </a:extLst>
          </p:cNvPr>
          <p:cNvGrpSpPr/>
          <p:nvPr userDrawn="1"/>
        </p:nvGrpSpPr>
        <p:grpSpPr>
          <a:xfrm rot="4721633">
            <a:off x="8798489" y="-793333"/>
            <a:ext cx="8224393" cy="8150635"/>
            <a:chOff x="6351933" y="-607869"/>
            <a:chExt cx="7961940" cy="7890534"/>
          </a:xfrm>
        </p:grpSpPr>
        <p:sp>
          <p:nvSpPr>
            <p:cNvPr id="13" name="Oval 35">
              <a:extLst>
                <a:ext uri="{FF2B5EF4-FFF2-40B4-BE49-F238E27FC236}">
                  <a16:creationId xmlns:a16="http://schemas.microsoft.com/office/drawing/2014/main" id="{F59CD66B-5D91-D319-6F63-96EB5B3243E9}"/>
                </a:ext>
              </a:extLst>
            </p:cNvPr>
            <p:cNvSpPr/>
            <p:nvPr userDrawn="1"/>
          </p:nvSpPr>
          <p:spPr>
            <a:xfrm rot="20766101">
              <a:off x="6351933" y="-607869"/>
              <a:ext cx="7890534" cy="7890534"/>
            </a:xfrm>
            <a:prstGeom prst="ellipse">
              <a:avLst/>
            </a:prstGeom>
            <a:noFill/>
            <a:ln w="444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 name="Oval 36">
              <a:extLst>
                <a:ext uri="{FF2B5EF4-FFF2-40B4-BE49-F238E27FC236}">
                  <a16:creationId xmlns:a16="http://schemas.microsoft.com/office/drawing/2014/main" id="{737FC4AF-D76B-F074-7B82-EFB326D96714}"/>
                </a:ext>
              </a:extLst>
            </p:cNvPr>
            <p:cNvSpPr/>
            <p:nvPr userDrawn="1"/>
          </p:nvSpPr>
          <p:spPr>
            <a:xfrm rot="21373444">
              <a:off x="6760357" y="-326743"/>
              <a:ext cx="7553516" cy="7553516"/>
            </a:xfrm>
            <a:prstGeom prst="ellipse">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15" name="Picture Placeholder 33">
            <a:extLst>
              <a:ext uri="{FF2B5EF4-FFF2-40B4-BE49-F238E27FC236}">
                <a16:creationId xmlns:a16="http://schemas.microsoft.com/office/drawing/2014/main" id="{67A6380F-2D02-0BA6-1ADD-4EABB98385B3}"/>
              </a:ext>
            </a:extLst>
          </p:cNvPr>
          <p:cNvSpPr>
            <a:spLocks noGrp="1" noChangeAspect="1"/>
          </p:cNvSpPr>
          <p:nvPr>
            <p:ph type="pic" sz="quarter" idx="21" hasCustomPrompt="1"/>
          </p:nvPr>
        </p:nvSpPr>
        <p:spPr>
          <a:xfrm>
            <a:off x="9038760" y="0"/>
            <a:ext cx="5424000" cy="6858000"/>
          </a:xfrm>
          <a:custGeom>
            <a:avLst/>
            <a:gdLst>
              <a:gd name="connsiteX0" fmla="*/ 2140713 w 5424000"/>
              <a:gd name="connsiteY0" fmla="*/ 0 h 6858000"/>
              <a:gd name="connsiteX1" fmla="*/ 5424000 w 5424000"/>
              <a:gd name="connsiteY1" fmla="*/ 0 h 6858000"/>
              <a:gd name="connsiteX2" fmla="*/ 5424000 w 5424000"/>
              <a:gd name="connsiteY2" fmla="*/ 6858000 h 6858000"/>
              <a:gd name="connsiteX3" fmla="*/ 2140713 w 5424000"/>
              <a:gd name="connsiteY3" fmla="*/ 6858000 h 6858000"/>
              <a:gd name="connsiteX4" fmla="*/ 1997068 w 5424000"/>
              <a:gd name="connsiteY4" fmla="*/ 6784430 h 6858000"/>
              <a:gd name="connsiteX5" fmla="*/ 0 w 5424000"/>
              <a:gd name="connsiteY5" fmla="*/ 3429000 h 6858000"/>
              <a:gd name="connsiteX6" fmla="*/ 1997068 w 5424000"/>
              <a:gd name="connsiteY6" fmla="*/ 7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000" h="6858000">
                <a:moveTo>
                  <a:pt x="2140713" y="0"/>
                </a:moveTo>
                <a:lnTo>
                  <a:pt x="5424000" y="0"/>
                </a:lnTo>
                <a:lnTo>
                  <a:pt x="5424000" y="6858000"/>
                </a:lnTo>
                <a:lnTo>
                  <a:pt x="2140713" y="6858000"/>
                </a:lnTo>
                <a:lnTo>
                  <a:pt x="1997068" y="6784430"/>
                </a:lnTo>
                <a:cubicBezTo>
                  <a:pt x="807525" y="6138231"/>
                  <a:pt x="0" y="4877920"/>
                  <a:pt x="0" y="3429000"/>
                </a:cubicBezTo>
                <a:cubicBezTo>
                  <a:pt x="0" y="1980081"/>
                  <a:pt x="807525" y="719769"/>
                  <a:pt x="1997068" y="73571"/>
                </a:cubicBezTo>
                <a:close/>
              </a:path>
            </a:pathLst>
          </a:custGeom>
          <a:solidFill>
            <a:schemeClr val="bg1">
              <a:lumMod val="95000"/>
            </a:schemeClr>
          </a:solidFill>
        </p:spPr>
        <p:txBody>
          <a:bodyPr wrap="square" bIns="1368000" anchor="ctr">
            <a:noAutofit/>
          </a:bodyPr>
          <a:lstStyle>
            <a:lvl1pPr algn="ctr">
              <a:defRPr>
                <a:solidFill>
                  <a:schemeClr val="tx2"/>
                </a:solidFill>
              </a:defRPr>
            </a:lvl1pPr>
          </a:lstStyle>
          <a:p>
            <a:r>
              <a:rPr lang="en-US"/>
              <a:t>Click image icon to </a:t>
            </a:r>
            <a:br>
              <a:rPr lang="en-US"/>
            </a:br>
            <a:r>
              <a:rPr lang="en-US"/>
              <a:t>browse your image</a:t>
            </a:r>
            <a:endParaRPr lang="nl-BE"/>
          </a:p>
        </p:txBody>
      </p:sp>
    </p:spTree>
    <p:extLst>
      <p:ext uri="{BB962C8B-B14F-4D97-AF65-F5344CB8AC3E}">
        <p14:creationId xmlns:p14="http://schemas.microsoft.com/office/powerpoint/2010/main" val="1866377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 Title and Content 2 text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2CCB6-EDDE-7199-0BF8-F2D53B27C719}"/>
              </a:ext>
            </a:extLst>
          </p:cNvPr>
          <p:cNvSpPr>
            <a:spLocks noGrp="1"/>
          </p:cNvSpPr>
          <p:nvPr>
            <p:ph type="title"/>
          </p:nvPr>
        </p:nvSpPr>
        <p:spPr/>
        <p:txBody>
          <a:bodyPr/>
          <a:lstStyle/>
          <a:p>
            <a:r>
              <a:rPr lang="nl-NL"/>
              <a:t>Klik om stijl te bewerken</a:t>
            </a:r>
            <a:endParaRPr lang="nl-BE"/>
          </a:p>
        </p:txBody>
      </p:sp>
      <p:sp>
        <p:nvSpPr>
          <p:cNvPr id="3" name="Content Placeholder 2">
            <a:extLst>
              <a:ext uri="{FF2B5EF4-FFF2-40B4-BE49-F238E27FC236}">
                <a16:creationId xmlns:a16="http://schemas.microsoft.com/office/drawing/2014/main" id="{398ED132-AB09-885A-DA2B-034F21E23DDE}"/>
              </a:ext>
            </a:extLst>
          </p:cNvPr>
          <p:cNvSpPr>
            <a:spLocks noGrp="1"/>
          </p:cNvSpPr>
          <p:nvPr>
            <p:ph sz="half" idx="1"/>
          </p:nvPr>
        </p:nvSpPr>
        <p:spPr>
          <a:xfrm>
            <a:off x="838200" y="1776700"/>
            <a:ext cx="5040000" cy="4351338"/>
          </a:xfrm>
          <a:prstGeom prst="rect">
            <a:avLst/>
          </a:prstGeom>
        </p:spPr>
        <p:txBody>
          <a:bodyPr/>
          <a:lstStyle>
            <a:lvl1pPr>
              <a:lnSpc>
                <a:spcPct val="100000"/>
              </a:lnSpc>
              <a:defRPr/>
            </a:lvl1pPr>
            <a:lvl2pPr>
              <a:lnSpc>
                <a:spcPct val="100000"/>
              </a:lnSpc>
              <a:spcBef>
                <a:spcPts val="1200"/>
              </a:spcBef>
              <a:defRPr/>
            </a:lvl2pPr>
            <a:lvl3pPr marL="539750" indent="-228600">
              <a:lnSpc>
                <a:spcPct val="100000"/>
              </a:lnSpc>
              <a:defRPr/>
            </a:lvl3pPr>
          </a:lstStyle>
          <a:p>
            <a:pPr lvl="0"/>
            <a:r>
              <a:rPr lang="nl-NL"/>
              <a:t>Klikken om de tekststijl van het model te bewerken</a:t>
            </a:r>
          </a:p>
          <a:p>
            <a:pPr lvl="1"/>
            <a:r>
              <a:rPr lang="nl-NL"/>
              <a:t>Tweede niveau</a:t>
            </a:r>
          </a:p>
          <a:p>
            <a:pPr lvl="2"/>
            <a:r>
              <a:rPr lang="nl-NL"/>
              <a:t>Derde niveau</a:t>
            </a:r>
          </a:p>
        </p:txBody>
      </p:sp>
      <p:sp>
        <p:nvSpPr>
          <p:cNvPr id="4" name="Content Placeholder 3">
            <a:extLst>
              <a:ext uri="{FF2B5EF4-FFF2-40B4-BE49-F238E27FC236}">
                <a16:creationId xmlns:a16="http://schemas.microsoft.com/office/drawing/2014/main" id="{859BD276-9770-2EB6-9C67-B2F556103C96}"/>
              </a:ext>
            </a:extLst>
          </p:cNvPr>
          <p:cNvSpPr>
            <a:spLocks noGrp="1"/>
          </p:cNvSpPr>
          <p:nvPr>
            <p:ph sz="half" idx="2"/>
          </p:nvPr>
        </p:nvSpPr>
        <p:spPr>
          <a:xfrm>
            <a:off x="6312213" y="1776700"/>
            <a:ext cx="5040000" cy="4351338"/>
          </a:xfrm>
          <a:prstGeom prst="rect">
            <a:avLst/>
          </a:prstGeom>
        </p:spPr>
        <p:txBody>
          <a:bodyPr/>
          <a:lstStyle>
            <a:lvl1pPr>
              <a:lnSpc>
                <a:spcPct val="100000"/>
              </a:lnSpc>
              <a:defRPr/>
            </a:lvl1pPr>
            <a:lvl2pPr>
              <a:lnSpc>
                <a:spcPct val="100000"/>
              </a:lnSpc>
              <a:spcBef>
                <a:spcPts val="1200"/>
              </a:spcBef>
              <a:defRPr/>
            </a:lvl2pPr>
            <a:lvl3pPr marL="539750" indent="-228600">
              <a:lnSpc>
                <a:spcPct val="100000"/>
              </a:lnSpc>
              <a:defRPr/>
            </a:lvl3pPr>
          </a:lstStyle>
          <a:p>
            <a:pPr lvl="0"/>
            <a:r>
              <a:rPr lang="nl-NL"/>
              <a:t>Klikken om de tekststijl van het model te bewerken</a:t>
            </a:r>
          </a:p>
          <a:p>
            <a:pPr lvl="1"/>
            <a:r>
              <a:rPr lang="nl-NL"/>
              <a:t>Tweede niveau</a:t>
            </a:r>
          </a:p>
          <a:p>
            <a:pPr lvl="2"/>
            <a:r>
              <a:rPr lang="nl-NL"/>
              <a:t>Derde niveau</a:t>
            </a:r>
          </a:p>
        </p:txBody>
      </p:sp>
      <p:sp>
        <p:nvSpPr>
          <p:cNvPr id="7" name="Slide Number Placeholder 6">
            <a:extLst>
              <a:ext uri="{FF2B5EF4-FFF2-40B4-BE49-F238E27FC236}">
                <a16:creationId xmlns:a16="http://schemas.microsoft.com/office/drawing/2014/main" id="{0FC0FB1D-05DA-910C-F981-C99CD52D8AD7}"/>
              </a:ext>
            </a:extLst>
          </p:cNvPr>
          <p:cNvSpPr>
            <a:spLocks noGrp="1"/>
          </p:cNvSpPr>
          <p:nvPr>
            <p:ph type="sldNum" sz="quarter" idx="12"/>
          </p:nvPr>
        </p:nvSpPr>
        <p:spPr/>
        <p:txBody>
          <a:bodyPr/>
          <a:lstStyle/>
          <a:p>
            <a:fld id="{6F59F840-A25C-47C2-9D32-7D79F8CD7447}" type="slidenum">
              <a:rPr lang="nl-BE" smtClean="0"/>
              <a:t>‹nr.›</a:t>
            </a:fld>
            <a:endParaRPr lang="nl-BE"/>
          </a:p>
        </p:txBody>
      </p:sp>
      <p:sp>
        <p:nvSpPr>
          <p:cNvPr id="9" name="Text Placeholder 4">
            <a:extLst>
              <a:ext uri="{FF2B5EF4-FFF2-40B4-BE49-F238E27FC236}">
                <a16:creationId xmlns:a16="http://schemas.microsoft.com/office/drawing/2014/main" id="{2D8F4711-3002-157B-9A22-AFDB362A2288}"/>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cxnSp>
        <p:nvCxnSpPr>
          <p:cNvPr id="10" name="Straight Connector 9">
            <a:extLst>
              <a:ext uri="{FF2B5EF4-FFF2-40B4-BE49-F238E27FC236}">
                <a16:creationId xmlns:a16="http://schemas.microsoft.com/office/drawing/2014/main" id="{3994F673-57FB-8BCB-6481-2BB00076BFB4}"/>
              </a:ext>
            </a:extLst>
          </p:cNvPr>
          <p:cNvCxnSpPr>
            <a:cxnSpLocks/>
          </p:cNvCxnSpPr>
          <p:nvPr userDrawn="1"/>
        </p:nvCxnSpPr>
        <p:spPr>
          <a:xfrm>
            <a:off x="6096000" y="1776700"/>
            <a:ext cx="0" cy="4244688"/>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sp>
        <p:nvSpPr>
          <p:cNvPr id="18" name="Footer Placeholder 5">
            <a:extLst>
              <a:ext uri="{FF2B5EF4-FFF2-40B4-BE49-F238E27FC236}">
                <a16:creationId xmlns:a16="http://schemas.microsoft.com/office/drawing/2014/main" id="{1479E9D6-0693-B07C-58D1-3161C982E70F}"/>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7201274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4. Exercise Title and free spac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548380FD-8268-52FA-CA43-56100A626758}"/>
              </a:ext>
            </a:extLst>
          </p:cNvPr>
          <p:cNvSpPr>
            <a:spLocks noGrp="1"/>
          </p:cNvSpPr>
          <p:nvPr>
            <p:ph type="sldNum" sz="quarter" idx="12"/>
          </p:nvPr>
        </p:nvSpPr>
        <p:spPr/>
        <p:txBody>
          <a:bodyPr/>
          <a:lstStyle>
            <a:lvl1pPr>
              <a:defRPr>
                <a:solidFill>
                  <a:schemeClr val="bg1"/>
                </a:solidFill>
              </a:defRPr>
            </a:lvl1pPr>
          </a:lstStyle>
          <a:p>
            <a:fld id="{6F59F840-A25C-47C2-9D32-7D79F8CD7447}" type="slidenum">
              <a:rPr lang="nl-BE" smtClean="0"/>
              <a:pPr/>
              <a:t>‹nr.›</a:t>
            </a:fld>
            <a:endParaRPr lang="nl-BE"/>
          </a:p>
        </p:txBody>
      </p:sp>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695855" y="2709069"/>
            <a:ext cx="2255489" cy="1439863"/>
          </a:xfrm>
          <a:prstGeom prst="rect">
            <a:avLst/>
          </a:prstGeom>
        </p:spPr>
        <p:txBody>
          <a:bodyPr anchor="ctr"/>
          <a:lstStyle>
            <a:lvl1pPr algn="ctr">
              <a:defRPr sz="2800" b="1">
                <a:ln w="6350">
                  <a:solidFill>
                    <a:schemeClr val="bg1"/>
                  </a:solidFill>
                </a:ln>
                <a:solidFill>
                  <a:schemeClr val="tx2"/>
                </a:solidFill>
                <a:latin typeface="+mj-lt"/>
              </a:defRPr>
            </a:lvl1pPr>
            <a:lvl2pPr marL="0" indent="0" algn="ctr">
              <a:buNone/>
              <a:defRPr sz="2800" b="1">
                <a:solidFill>
                  <a:schemeClr val="tx2"/>
                </a:solidFill>
                <a:latin typeface="+mj-lt"/>
              </a:defRPr>
            </a:lvl2pPr>
          </a:lstStyle>
          <a:p>
            <a:pPr lvl="0"/>
            <a:r>
              <a:rPr lang="en-US"/>
              <a:t>Opdracht</a:t>
            </a:r>
          </a:p>
          <a:p>
            <a:pPr lvl="1"/>
            <a:r>
              <a:rPr lang="en-US"/>
              <a:t>N°</a:t>
            </a:r>
          </a:p>
        </p:txBody>
      </p:sp>
      <p:pic>
        <p:nvPicPr>
          <p:cNvPr id="2" name="Graphic 1">
            <a:extLst>
              <a:ext uri="{FF2B5EF4-FFF2-40B4-BE49-F238E27FC236}">
                <a16:creationId xmlns:a16="http://schemas.microsoft.com/office/drawing/2014/main" id="{6B67C8A7-0F12-2EB3-D30F-81B51184816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458557" y="2000715"/>
            <a:ext cx="730084" cy="708354"/>
          </a:xfrm>
          <a:prstGeom prst="rect">
            <a:avLst/>
          </a:prstGeom>
        </p:spPr>
      </p:pic>
      <p:pic>
        <p:nvPicPr>
          <p:cNvPr id="8" name="Graphic 7">
            <a:extLst>
              <a:ext uri="{FF2B5EF4-FFF2-40B4-BE49-F238E27FC236}">
                <a16:creationId xmlns:a16="http://schemas.microsoft.com/office/drawing/2014/main" id="{B0BADA4B-9F04-FF26-D983-5791A05EC66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994955" y="2780654"/>
            <a:ext cx="440623" cy="1296691"/>
          </a:xfrm>
          <a:prstGeom prst="rect">
            <a:avLst/>
          </a:prstGeom>
        </p:spPr>
      </p:pic>
      <p:sp>
        <p:nvSpPr>
          <p:cNvPr id="9" name="Text Placeholder 4">
            <a:extLst>
              <a:ext uri="{FF2B5EF4-FFF2-40B4-BE49-F238E27FC236}">
                <a16:creationId xmlns:a16="http://schemas.microsoft.com/office/drawing/2014/main" id="{E1AF770C-AFC5-19FA-1789-EF40F9CD3198}"/>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3" name="Footer Placeholder 5">
            <a:extLst>
              <a:ext uri="{FF2B5EF4-FFF2-40B4-BE49-F238E27FC236}">
                <a16:creationId xmlns:a16="http://schemas.microsoft.com/office/drawing/2014/main" id="{A76E98F8-FED9-9B83-6376-585652740EF2}"/>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40232264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AD93096-5B34-4342-9326-69289CEAE4C2}" type="slidenum">
              <a:rPr lang="en-US" smtClean="0"/>
              <a:pPr/>
              <a:t>‹nr.›</a:t>
            </a:fld>
            <a:endParaRPr lang="en-US" dirty="0">
              <a:solidFill>
                <a:srgbClr val="FFFFFF"/>
              </a:solidFill>
            </a:endParaRPr>
          </a:p>
        </p:txBody>
      </p:sp>
      <p:sp>
        <p:nvSpPr>
          <p:cNvPr id="11" name="Rectangle 9"/>
          <p:cNvSpPr/>
          <p:nvPr userDrawn="1"/>
        </p:nvSpPr>
        <p:spPr>
          <a:xfrm>
            <a:off x="-12192" y="6044184"/>
            <a:ext cx="1115637" cy="722376"/>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p>
        </p:txBody>
      </p:sp>
      <p:sp>
        <p:nvSpPr>
          <p:cNvPr id="12" name="Rectangle 10"/>
          <p:cNvSpPr/>
          <p:nvPr userDrawn="1"/>
        </p:nvSpPr>
        <p:spPr>
          <a:xfrm>
            <a:off x="1199456" y="6044184"/>
            <a:ext cx="1099254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p>
        </p:txBody>
      </p:sp>
      <p:sp>
        <p:nvSpPr>
          <p:cNvPr id="13" name="Tijdelijke aanduiding voor tekst 12"/>
          <p:cNvSpPr>
            <a:spLocks noGrp="1"/>
          </p:cNvSpPr>
          <p:nvPr>
            <p:ph type="body" sz="quarter" idx="13" hasCustomPrompt="1"/>
          </p:nvPr>
        </p:nvSpPr>
        <p:spPr>
          <a:xfrm>
            <a:off x="1199456" y="6053138"/>
            <a:ext cx="10382943" cy="704850"/>
          </a:xfrm>
        </p:spPr>
        <p:txBody>
          <a:bodyPr>
            <a:normAutofit/>
          </a:bodyPr>
          <a:lstStyle>
            <a:lvl1pPr marL="0" indent="0">
              <a:buNone/>
              <a:defRPr sz="900">
                <a:solidFill>
                  <a:schemeClr val="bg1"/>
                </a:solidFill>
              </a:defRPr>
            </a:lvl1pPr>
          </a:lstStyle>
          <a:p>
            <a:pPr lvl="0"/>
            <a:r>
              <a:rPr lang="nl-BE" dirty="0"/>
              <a:t>Bronnen</a:t>
            </a:r>
          </a:p>
        </p:txBody>
      </p:sp>
      <p:pic>
        <p:nvPicPr>
          <p:cNvPr id="14" name="Afbeelding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748" y="6101873"/>
            <a:ext cx="709757" cy="607001"/>
          </a:xfrm>
          <a:prstGeom prst="rect">
            <a:avLst/>
          </a:prstGeom>
        </p:spPr>
      </p:pic>
    </p:spTree>
    <p:extLst>
      <p:ext uri="{BB962C8B-B14F-4D97-AF65-F5344CB8AC3E}">
        <p14:creationId xmlns:p14="http://schemas.microsoft.com/office/powerpoint/2010/main" val="992127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 Title and Subtitle and free spac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BAB7E-7A74-2E3E-F031-3190CC5EB178}"/>
              </a:ext>
            </a:extLst>
          </p:cNvPr>
          <p:cNvSpPr>
            <a:spLocks noGrp="1"/>
          </p:cNvSpPr>
          <p:nvPr>
            <p:ph type="title"/>
          </p:nvPr>
        </p:nvSpPr>
        <p:spPr/>
        <p:txBody>
          <a:bodyPr/>
          <a:lstStyle>
            <a:lvl1pPr>
              <a:defRPr>
                <a:solidFill>
                  <a:schemeClr val="tx2"/>
                </a:solidFill>
              </a:defRPr>
            </a:lvl1pPr>
          </a:lstStyle>
          <a:p>
            <a:r>
              <a:rPr lang="nl-NL"/>
              <a:t>Klik om stijl te bewerken</a:t>
            </a:r>
            <a:endParaRPr lang="nl-BE"/>
          </a:p>
        </p:txBody>
      </p:sp>
      <p:sp>
        <p:nvSpPr>
          <p:cNvPr id="9" name="Text Placeholder 8">
            <a:extLst>
              <a:ext uri="{FF2B5EF4-FFF2-40B4-BE49-F238E27FC236}">
                <a16:creationId xmlns:a16="http://schemas.microsoft.com/office/drawing/2014/main" id="{85B5FC74-C78E-B995-ABBE-F241EFD32562}"/>
              </a:ext>
            </a:extLst>
          </p:cNvPr>
          <p:cNvSpPr>
            <a:spLocks noGrp="1"/>
          </p:cNvSpPr>
          <p:nvPr>
            <p:ph type="body" sz="quarter" idx="15" hasCustomPrompt="1"/>
          </p:nvPr>
        </p:nvSpPr>
        <p:spPr>
          <a:xfrm>
            <a:off x="839788" y="1449388"/>
            <a:ext cx="10514012" cy="323850"/>
          </a:xfrm>
          <a:prstGeom prst="rect">
            <a:avLst/>
          </a:prstGeom>
        </p:spPr>
        <p:txBody>
          <a:bodyPr lIns="0" tIns="0" rIns="0" bIns="0"/>
          <a:lstStyle>
            <a:lvl1pPr algn="ctr">
              <a:lnSpc>
                <a:spcPct val="100000"/>
              </a:lnSpc>
              <a:defRPr sz="2000">
                <a:solidFill>
                  <a:schemeClr val="accent1"/>
                </a:solidFill>
              </a:defRPr>
            </a:lvl1pPr>
            <a:lvl2pPr algn="ctr">
              <a:lnSpc>
                <a:spcPct val="100000"/>
              </a:lnSpc>
              <a:defRPr/>
            </a:lvl2pPr>
            <a:lvl3pPr algn="ctr">
              <a:lnSpc>
                <a:spcPct val="100000"/>
              </a:lnSpc>
              <a:defRPr/>
            </a:lvl3pPr>
            <a:lvl4pPr algn="ctr">
              <a:lnSpc>
                <a:spcPct val="100000"/>
              </a:lnSpc>
              <a:defRPr/>
            </a:lvl4pPr>
            <a:lvl5pPr algn="ctr">
              <a:lnSpc>
                <a:spcPct val="100000"/>
              </a:lnSpc>
              <a:defRPr/>
            </a:lvl5pPr>
          </a:lstStyle>
          <a:p>
            <a:pPr lvl="0"/>
            <a:r>
              <a:rPr lang="en-US"/>
              <a:t>Click to edit subtitle</a:t>
            </a:r>
            <a:endParaRPr lang="nl-BE"/>
          </a:p>
        </p:txBody>
      </p:sp>
      <p:sp>
        <p:nvSpPr>
          <p:cNvPr id="12" name="Text Placeholder 4">
            <a:extLst>
              <a:ext uri="{FF2B5EF4-FFF2-40B4-BE49-F238E27FC236}">
                <a16:creationId xmlns:a16="http://schemas.microsoft.com/office/drawing/2014/main" id="{AF74E88E-7908-1786-35A7-6A27C4822B73}"/>
              </a:ext>
            </a:extLst>
          </p:cNvPr>
          <p:cNvSpPr>
            <a:spLocks noGrp="1"/>
          </p:cNvSpPr>
          <p:nvPr>
            <p:ph type="body" sz="quarter" idx="19"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3" name="Footer Placeholder 5">
            <a:extLst>
              <a:ext uri="{FF2B5EF4-FFF2-40B4-BE49-F238E27FC236}">
                <a16:creationId xmlns:a16="http://schemas.microsoft.com/office/drawing/2014/main" id="{96741DD3-D4AD-EF32-9902-763350921E83}"/>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
        <p:nvSpPr>
          <p:cNvPr id="4" name="Slide Number Placeholder 13">
            <a:extLst>
              <a:ext uri="{FF2B5EF4-FFF2-40B4-BE49-F238E27FC236}">
                <a16:creationId xmlns:a16="http://schemas.microsoft.com/office/drawing/2014/main" id="{35FD004D-8870-7BB1-A559-968BED26055D}"/>
              </a:ext>
            </a:extLst>
          </p:cNvPr>
          <p:cNvSpPr>
            <a:spLocks noGrp="1"/>
          </p:cNvSpPr>
          <p:nvPr>
            <p:ph type="sldNum" sz="quarter" idx="22"/>
          </p:nvPr>
        </p:nvSpPr>
        <p:spPr>
          <a:xfrm>
            <a:off x="11760424" y="6566887"/>
            <a:ext cx="252000" cy="228599"/>
          </a:xfrm>
        </p:spPr>
        <p:txBody>
          <a:bodyPr/>
          <a:lstStyle/>
          <a:p>
            <a:fld id="{6F59F840-A25C-47C2-9D32-7D79F8CD7447}" type="slidenum">
              <a:rPr lang="nl-BE" smtClean="0"/>
              <a:pPr/>
              <a:t>‹nr.›</a:t>
            </a:fld>
            <a:endParaRPr lang="nl-BE"/>
          </a:p>
        </p:txBody>
      </p:sp>
    </p:spTree>
    <p:extLst>
      <p:ext uri="{BB962C8B-B14F-4D97-AF65-F5344CB8AC3E}">
        <p14:creationId xmlns:p14="http://schemas.microsoft.com/office/powerpoint/2010/main" val="3595764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 Title and free spac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BAB7E-7A74-2E3E-F031-3190CC5EB178}"/>
              </a:ext>
            </a:extLst>
          </p:cNvPr>
          <p:cNvSpPr>
            <a:spLocks noGrp="1"/>
          </p:cNvSpPr>
          <p:nvPr>
            <p:ph type="title"/>
          </p:nvPr>
        </p:nvSpPr>
        <p:spPr/>
        <p:txBody>
          <a:bodyPr/>
          <a:lstStyle>
            <a:lvl1pPr>
              <a:defRPr>
                <a:solidFill>
                  <a:schemeClr val="tx2"/>
                </a:solidFill>
              </a:defRPr>
            </a:lvl1pPr>
          </a:lstStyle>
          <a:p>
            <a:r>
              <a:rPr lang="nl-NL"/>
              <a:t>Klik om stijl te bewerken</a:t>
            </a:r>
            <a:endParaRPr lang="nl-BE"/>
          </a:p>
        </p:txBody>
      </p:sp>
      <p:sp>
        <p:nvSpPr>
          <p:cNvPr id="11" name="Slide Number Placeholder 10">
            <a:extLst>
              <a:ext uri="{FF2B5EF4-FFF2-40B4-BE49-F238E27FC236}">
                <a16:creationId xmlns:a16="http://schemas.microsoft.com/office/drawing/2014/main" id="{0BA73CB6-E0DD-EDFF-9640-4EAD07F2670D}"/>
              </a:ext>
            </a:extLst>
          </p:cNvPr>
          <p:cNvSpPr>
            <a:spLocks noGrp="1"/>
          </p:cNvSpPr>
          <p:nvPr>
            <p:ph type="sldNum" sz="quarter" idx="18"/>
          </p:nvPr>
        </p:nvSpPr>
        <p:spPr/>
        <p:txBody>
          <a:bodyPr/>
          <a:lstStyle/>
          <a:p>
            <a:fld id="{6F59F840-A25C-47C2-9D32-7D79F8CD7447}" type="slidenum">
              <a:rPr lang="nl-BE" smtClean="0"/>
              <a:pPr/>
              <a:t>‹nr.›</a:t>
            </a:fld>
            <a:endParaRPr lang="nl-BE"/>
          </a:p>
        </p:txBody>
      </p:sp>
      <p:sp>
        <p:nvSpPr>
          <p:cNvPr id="12" name="Text Placeholder 4">
            <a:extLst>
              <a:ext uri="{FF2B5EF4-FFF2-40B4-BE49-F238E27FC236}">
                <a16:creationId xmlns:a16="http://schemas.microsoft.com/office/drawing/2014/main" id="{AF74E88E-7908-1786-35A7-6A27C4822B73}"/>
              </a:ext>
            </a:extLst>
          </p:cNvPr>
          <p:cNvSpPr>
            <a:spLocks noGrp="1"/>
          </p:cNvSpPr>
          <p:nvPr>
            <p:ph type="body" sz="quarter" idx="19"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3" name="Footer Placeholder 5">
            <a:extLst>
              <a:ext uri="{FF2B5EF4-FFF2-40B4-BE49-F238E27FC236}">
                <a16:creationId xmlns:a16="http://schemas.microsoft.com/office/drawing/2014/main" id="{B5CB50DC-8641-A0E7-5293-BCC4B57524C3}"/>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3799412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 Title and Content arrow">
    <p:spTree>
      <p:nvGrpSpPr>
        <p:cNvPr id="1" name=""/>
        <p:cNvGrpSpPr/>
        <p:nvPr/>
      </p:nvGrpSpPr>
      <p:grpSpPr>
        <a:xfrm>
          <a:off x="0" y="0"/>
          <a:ext cx="0" cy="0"/>
          <a:chOff x="0" y="0"/>
          <a:chExt cx="0" cy="0"/>
        </a:xfrm>
      </p:grpSpPr>
      <p:sp>
        <p:nvSpPr>
          <p:cNvPr id="31" name="Text Placeholder 30">
            <a:extLst>
              <a:ext uri="{FF2B5EF4-FFF2-40B4-BE49-F238E27FC236}">
                <a16:creationId xmlns:a16="http://schemas.microsoft.com/office/drawing/2014/main" id="{CC3FED4B-47DA-C270-1375-DDEA2C643965}"/>
              </a:ext>
            </a:extLst>
          </p:cNvPr>
          <p:cNvSpPr>
            <a:spLocks noGrp="1"/>
          </p:cNvSpPr>
          <p:nvPr>
            <p:ph type="body" sz="quarter" idx="14" hasCustomPrompt="1"/>
          </p:nvPr>
        </p:nvSpPr>
        <p:spPr>
          <a:xfrm>
            <a:off x="839788" y="1380068"/>
            <a:ext cx="4680000" cy="4097866"/>
          </a:xfrm>
          <a:prstGeom prst="rect">
            <a:avLst/>
          </a:prstGeom>
        </p:spPr>
        <p:txBody>
          <a:bodyPr lIns="0" rIns="0" anchor="ctr"/>
          <a:lstStyle>
            <a:lvl1pPr>
              <a:lnSpc>
                <a:spcPct val="100000"/>
              </a:lnSpc>
              <a:spcBef>
                <a:spcPts val="0"/>
              </a:spcBef>
              <a:defRPr sz="3200" b="1">
                <a:ln w="6350">
                  <a:noFill/>
                </a:ln>
                <a:solidFill>
                  <a:schemeClr val="tx2"/>
                </a:solidFill>
                <a:latin typeface="Segoe UI" panose="020B0502040204020203" pitchFamily="34" charset="0"/>
                <a:cs typeface="Segoe UI" panose="020B0502040204020203" pitchFamily="34" charset="0"/>
              </a:defRPr>
            </a:lvl1pPr>
            <a:lvl2pPr marL="0" indent="0">
              <a:lnSpc>
                <a:spcPct val="100000"/>
              </a:lnSpc>
              <a:spcBef>
                <a:spcPts val="0"/>
              </a:spcBef>
              <a:buNone/>
              <a:defRPr sz="3200" b="1">
                <a:solidFill>
                  <a:schemeClr val="accent1"/>
                </a:solidFill>
                <a:latin typeface="Segoe UI" panose="020B0502040204020203" pitchFamily="34" charset="0"/>
                <a:cs typeface="Segoe UI" panose="020B0502040204020203" pitchFamily="34" charset="0"/>
              </a:defRPr>
            </a:lvl2pPr>
            <a:lvl3pPr marL="271463" indent="-252413">
              <a:lnSpc>
                <a:spcPct val="100000"/>
              </a:lnSpc>
              <a:spcBef>
                <a:spcPts val="1200"/>
              </a:spcBef>
              <a:buFont typeface="Arial" panose="020B0604020202020204" pitchFamily="34" charset="0"/>
              <a:buChar char="•"/>
              <a:defRPr sz="1800" b="0">
                <a:solidFill>
                  <a:schemeClr val="tx2"/>
                </a:solidFill>
              </a:defRPr>
            </a:lvl3pPr>
            <a:lvl4pPr marL="895350" indent="-266700" defTabSz="717550">
              <a:lnSpc>
                <a:spcPct val="100000"/>
              </a:lnSpc>
              <a:spcBef>
                <a:spcPts val="1200"/>
              </a:spcBef>
              <a:defRPr lang="en-US" sz="1800" kern="1200">
                <a:solidFill>
                  <a:schemeClr val="tx2"/>
                </a:solidFill>
                <a:latin typeface="+mn-lt"/>
                <a:ea typeface="+mn-ea"/>
                <a:cs typeface="+mn-cs"/>
              </a:defRPr>
            </a:lvl4pPr>
          </a:lstStyle>
          <a:p>
            <a:pPr lvl="0"/>
            <a:r>
              <a:rPr lang="en-US"/>
              <a:t>Click to edit title</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7F48C27D-867F-737E-F9F8-C9C006315698}"/>
              </a:ext>
            </a:extLst>
          </p:cNvPr>
          <p:cNvSpPr>
            <a:spLocks noGrp="1"/>
          </p:cNvSpPr>
          <p:nvPr>
            <p:ph type="sldNum" sz="quarter" idx="17"/>
          </p:nvPr>
        </p:nvSpPr>
        <p:spPr/>
        <p:txBody>
          <a:bodyPr/>
          <a:lstStyle/>
          <a:p>
            <a:fld id="{6F59F840-A25C-47C2-9D32-7D79F8CD7447}" type="slidenum">
              <a:rPr lang="nl-BE" smtClean="0"/>
              <a:pPr/>
              <a:t>‹nr.›</a:t>
            </a:fld>
            <a:endParaRPr lang="nl-BE"/>
          </a:p>
        </p:txBody>
      </p:sp>
      <p:sp>
        <p:nvSpPr>
          <p:cNvPr id="9" name="Text Placeholder 4">
            <a:extLst>
              <a:ext uri="{FF2B5EF4-FFF2-40B4-BE49-F238E27FC236}">
                <a16:creationId xmlns:a16="http://schemas.microsoft.com/office/drawing/2014/main" id="{FF89FECF-8EB2-9795-8AE6-E239600D4B21}"/>
              </a:ext>
            </a:extLst>
          </p:cNvPr>
          <p:cNvSpPr>
            <a:spLocks noGrp="1"/>
          </p:cNvSpPr>
          <p:nvPr>
            <p:ph type="body" sz="quarter" idx="18" hasCustomPrompt="1"/>
          </p:nvPr>
        </p:nvSpPr>
        <p:spPr>
          <a:xfrm>
            <a:off x="1800000" y="6299999"/>
            <a:ext cx="4679950" cy="457200"/>
          </a:xfrm>
          <a:prstGeom prst="rect">
            <a:avLst/>
          </a:prstGeom>
        </p:spPr>
        <p:txBody>
          <a:bodyPr lIns="0" tIns="0" rIns="0" bIns="0" anchor="b"/>
          <a:lstStyle>
            <a:lvl1pPr>
              <a:lnSpc>
                <a:spcPts val="1000"/>
              </a:lnSpc>
              <a:spcBef>
                <a:spcPts val="200"/>
              </a:spcBef>
              <a:defRPr sz="900" b="0">
                <a:solidFill>
                  <a:schemeClr val="tx2"/>
                </a:solidFill>
                <a:latin typeface="+mn-lt"/>
              </a:defRPr>
            </a:lvl1pPr>
            <a:lvl2pPr marL="179388" indent="-179388">
              <a:lnSpc>
                <a:spcPts val="1000"/>
              </a:lnSpc>
              <a:spcBef>
                <a:spcPts val="200"/>
              </a:spcBef>
              <a:defRPr sz="900" b="0">
                <a:solidFill>
                  <a:schemeClr val="tx2"/>
                </a:solidFill>
                <a:latin typeface="+mn-lt"/>
              </a:defRPr>
            </a:lvl2pPr>
            <a:lvl3pPr marL="914400" indent="0">
              <a:buNone/>
              <a:defRPr sz="900">
                <a:latin typeface="+mn-lt"/>
              </a:defRPr>
            </a:lvl3pPr>
            <a:lvl4pPr>
              <a:defRPr sz="900">
                <a:latin typeface="+mn-lt"/>
              </a:defRPr>
            </a:lvl4pPr>
            <a:lvl5pPr>
              <a:defRPr sz="900">
                <a:latin typeface="+mn-lt"/>
              </a:defRPr>
            </a:lvl5pPr>
          </a:lstStyle>
          <a:p>
            <a:pPr lvl="0"/>
            <a:r>
              <a:rPr lang="en-US"/>
              <a:t>Click to add footnotes</a:t>
            </a:r>
          </a:p>
          <a:p>
            <a:pPr lvl="1"/>
            <a:r>
              <a:rPr lang="en-US"/>
              <a:t>Second level</a:t>
            </a:r>
          </a:p>
        </p:txBody>
      </p:sp>
      <p:sp>
        <p:nvSpPr>
          <p:cNvPr id="11" name="Text Placeholder 28">
            <a:extLst>
              <a:ext uri="{FF2B5EF4-FFF2-40B4-BE49-F238E27FC236}">
                <a16:creationId xmlns:a16="http://schemas.microsoft.com/office/drawing/2014/main" id="{1D16D52D-6E8A-E559-76B6-AE80EBF6971D}"/>
              </a:ext>
            </a:extLst>
          </p:cNvPr>
          <p:cNvSpPr>
            <a:spLocks noGrp="1"/>
          </p:cNvSpPr>
          <p:nvPr>
            <p:ph type="body" sz="quarter" idx="22"/>
          </p:nvPr>
        </p:nvSpPr>
        <p:spPr>
          <a:xfrm>
            <a:off x="4549200" y="2787566"/>
            <a:ext cx="440623" cy="1296691"/>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sz="100" b="0">
                <a:solidFill>
                  <a:schemeClr val="bg1">
                    <a:alpha val="0"/>
                  </a:schemeClr>
                </a:solidFill>
              </a:defRPr>
            </a:lvl1pPr>
          </a:lstStyle>
          <a:p>
            <a:pPr lvl="0"/>
            <a:r>
              <a:rPr lang="nl-NL"/>
              <a:t>Klikken om de tekststijl van het model te bewerken</a:t>
            </a:r>
          </a:p>
        </p:txBody>
      </p:sp>
      <p:sp>
        <p:nvSpPr>
          <p:cNvPr id="14" name="Footer Placeholder 5">
            <a:extLst>
              <a:ext uri="{FF2B5EF4-FFF2-40B4-BE49-F238E27FC236}">
                <a16:creationId xmlns:a16="http://schemas.microsoft.com/office/drawing/2014/main" id="{7F35779E-89EC-26B9-13CF-D0EDCA65EF75}"/>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287577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slideLayout" Target="../slideLayouts/slideLayout41.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24" Type="http://schemas.openxmlformats.org/officeDocument/2006/relationships/image" Target="../media/image2.svg"/><Relationship Id="rId5" Type="http://schemas.openxmlformats.org/officeDocument/2006/relationships/slideLayout" Target="../slideLayouts/slideLayout25.xml"/><Relationship Id="rId15" Type="http://schemas.openxmlformats.org/officeDocument/2006/relationships/slideLayout" Target="../slideLayouts/slideLayout35.xml"/><Relationship Id="rId23" Type="http://schemas.openxmlformats.org/officeDocument/2006/relationships/image" Target="../media/image1.png"/><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theme" Target="../theme/theme3.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image" Target="../media/image2.svg"/><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16518E4E-CF0F-29C3-4FFA-917D3804E622}"/>
              </a:ext>
            </a:extLst>
          </p:cNvPr>
          <p:cNvSpPr/>
          <p:nvPr userDrawn="1"/>
        </p:nvSpPr>
        <p:spPr>
          <a:xfrm rot="20766101">
            <a:off x="11623030" y="5025808"/>
            <a:ext cx="4238105" cy="2292785"/>
          </a:xfrm>
          <a:prstGeom prst="ellipse">
            <a:avLst/>
          </a:prstGeom>
          <a:no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0" name="Oval 19">
            <a:extLst>
              <a:ext uri="{FF2B5EF4-FFF2-40B4-BE49-F238E27FC236}">
                <a16:creationId xmlns:a16="http://schemas.microsoft.com/office/drawing/2014/main" id="{B6D51BDF-FC94-B16A-E596-11B15226915B}"/>
              </a:ext>
            </a:extLst>
          </p:cNvPr>
          <p:cNvSpPr/>
          <p:nvPr userDrawn="1"/>
        </p:nvSpPr>
        <p:spPr>
          <a:xfrm rot="20882449">
            <a:off x="10665556" y="6309320"/>
            <a:ext cx="2051094" cy="1199383"/>
          </a:xfrm>
          <a:prstGeom prst="ellipse">
            <a:avLst/>
          </a:prstGeom>
          <a:solidFill>
            <a:schemeClr val="accent1"/>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Placeholder 1">
            <a:extLst>
              <a:ext uri="{FF2B5EF4-FFF2-40B4-BE49-F238E27FC236}">
                <a16:creationId xmlns:a16="http://schemas.microsoft.com/office/drawing/2014/main" id="{0C4DFBEC-2E5B-BDEC-2381-4CED96CD835B}"/>
              </a:ext>
            </a:extLst>
          </p:cNvPr>
          <p:cNvSpPr>
            <a:spLocks noGrp="1"/>
          </p:cNvSpPr>
          <p:nvPr>
            <p:ph type="title"/>
          </p:nvPr>
        </p:nvSpPr>
        <p:spPr>
          <a:xfrm>
            <a:off x="839788" y="0"/>
            <a:ext cx="10514013" cy="1229124"/>
          </a:xfrm>
          <a:prstGeom prst="rect">
            <a:avLst/>
          </a:prstGeom>
        </p:spPr>
        <p:txBody>
          <a:bodyPr vert="horz" lIns="0" tIns="45720" rIns="0" bIns="108000" rtlCol="0" anchor="b">
            <a:noAutofit/>
          </a:bodyPr>
          <a:lstStyle/>
          <a:p>
            <a:r>
              <a:rPr lang="nl-NL"/>
              <a:t>Klik om stijl te bewerken</a:t>
            </a:r>
            <a:endParaRPr lang="nl-BE"/>
          </a:p>
        </p:txBody>
      </p:sp>
      <p:grpSp>
        <p:nvGrpSpPr>
          <p:cNvPr id="34" name="Group 33">
            <a:extLst>
              <a:ext uri="{FF2B5EF4-FFF2-40B4-BE49-F238E27FC236}">
                <a16:creationId xmlns:a16="http://schemas.microsoft.com/office/drawing/2014/main" id="{7C237B22-4EA7-71E9-E330-8138A4C5E6CE}"/>
              </a:ext>
            </a:extLst>
          </p:cNvPr>
          <p:cNvGrpSpPr/>
          <p:nvPr userDrawn="1"/>
        </p:nvGrpSpPr>
        <p:grpSpPr>
          <a:xfrm>
            <a:off x="-2043340" y="-1200722"/>
            <a:ext cx="3815950" cy="2296433"/>
            <a:chOff x="-2043340" y="-1200722"/>
            <a:chExt cx="3815950" cy="2296433"/>
          </a:xfrm>
        </p:grpSpPr>
        <p:sp>
          <p:nvSpPr>
            <p:cNvPr id="17" name="Oval 16">
              <a:extLst>
                <a:ext uri="{FF2B5EF4-FFF2-40B4-BE49-F238E27FC236}">
                  <a16:creationId xmlns:a16="http://schemas.microsoft.com/office/drawing/2014/main" id="{6449BB5E-B478-C365-FEAE-3F2C9E116E96}"/>
                </a:ext>
              </a:extLst>
            </p:cNvPr>
            <p:cNvSpPr/>
            <p:nvPr userDrawn="1"/>
          </p:nvSpPr>
          <p:spPr>
            <a:xfrm rot="21373444">
              <a:off x="-1621168" y="-918000"/>
              <a:ext cx="3188552" cy="1848428"/>
            </a:xfrm>
            <a:prstGeom prst="ellipse">
              <a:avLst/>
            </a:prstGeom>
            <a:solidFill>
              <a:schemeClr val="tx2"/>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8" name="Oval 17">
              <a:extLst>
                <a:ext uri="{FF2B5EF4-FFF2-40B4-BE49-F238E27FC236}">
                  <a16:creationId xmlns:a16="http://schemas.microsoft.com/office/drawing/2014/main" id="{4AA6F970-7E4B-F555-7024-19F5CDA8C8C3}"/>
                </a:ext>
              </a:extLst>
            </p:cNvPr>
            <p:cNvSpPr/>
            <p:nvPr userDrawn="1"/>
          </p:nvSpPr>
          <p:spPr>
            <a:xfrm rot="20766101">
              <a:off x="-2043340" y="-1197074"/>
              <a:ext cx="3815950" cy="2292785"/>
            </a:xfrm>
            <a:prstGeom prst="ellipse">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 name="Oval 15">
              <a:extLst>
                <a:ext uri="{FF2B5EF4-FFF2-40B4-BE49-F238E27FC236}">
                  <a16:creationId xmlns:a16="http://schemas.microsoft.com/office/drawing/2014/main" id="{371D01C7-B419-1123-C69D-ECD737E50320}"/>
                </a:ext>
              </a:extLst>
            </p:cNvPr>
            <p:cNvSpPr/>
            <p:nvPr userDrawn="1"/>
          </p:nvSpPr>
          <p:spPr>
            <a:xfrm rot="21373444">
              <a:off x="-1717988" y="-1200722"/>
              <a:ext cx="3105603" cy="2119694"/>
            </a:xfrm>
            <a:prstGeom prst="ellipse">
              <a:avLst/>
            </a:prstGeom>
            <a:noFill/>
            <a:ln w="2222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9" name="Oval 18">
              <a:extLst>
                <a:ext uri="{FF2B5EF4-FFF2-40B4-BE49-F238E27FC236}">
                  <a16:creationId xmlns:a16="http://schemas.microsoft.com/office/drawing/2014/main" id="{3F655B92-84F6-AF41-99B1-708C41A3F831}"/>
                </a:ext>
              </a:extLst>
            </p:cNvPr>
            <p:cNvSpPr/>
            <p:nvPr userDrawn="1"/>
          </p:nvSpPr>
          <p:spPr>
            <a:xfrm rot="21373444">
              <a:off x="-1916631" y="-1039959"/>
              <a:ext cx="3598463" cy="2088540"/>
            </a:xfrm>
            <a:prstGeom prst="ellipse">
              <a:avLst/>
            </a:prstGeom>
            <a:noFill/>
            <a:ln w="222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2" name="Oval 21">
            <a:extLst>
              <a:ext uri="{FF2B5EF4-FFF2-40B4-BE49-F238E27FC236}">
                <a16:creationId xmlns:a16="http://schemas.microsoft.com/office/drawing/2014/main" id="{8C492283-3433-36FF-EF11-2D4919027D9B}"/>
              </a:ext>
            </a:extLst>
          </p:cNvPr>
          <p:cNvSpPr/>
          <p:nvPr userDrawn="1"/>
        </p:nvSpPr>
        <p:spPr>
          <a:xfrm rot="21373444">
            <a:off x="10907094" y="6074502"/>
            <a:ext cx="2333270" cy="1468945"/>
          </a:xfrm>
          <a:prstGeom prst="ellipse">
            <a:avLst/>
          </a:prstGeom>
          <a:noFill/>
          <a:ln w="2222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3" name="Oval 22">
            <a:extLst>
              <a:ext uri="{FF2B5EF4-FFF2-40B4-BE49-F238E27FC236}">
                <a16:creationId xmlns:a16="http://schemas.microsoft.com/office/drawing/2014/main" id="{0E712775-4B60-4474-CF72-DFA7691B36AF}"/>
              </a:ext>
            </a:extLst>
          </p:cNvPr>
          <p:cNvSpPr/>
          <p:nvPr userDrawn="1"/>
        </p:nvSpPr>
        <p:spPr>
          <a:xfrm rot="21373444">
            <a:off x="10681667" y="6206435"/>
            <a:ext cx="2559461" cy="1485506"/>
          </a:xfrm>
          <a:prstGeom prst="ellipse">
            <a:avLst/>
          </a:prstGeom>
          <a:noFill/>
          <a:ln w="222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6" name="Slide Number Placeholder 5">
            <a:extLst>
              <a:ext uri="{FF2B5EF4-FFF2-40B4-BE49-F238E27FC236}">
                <a16:creationId xmlns:a16="http://schemas.microsoft.com/office/drawing/2014/main" id="{F0CDE4C6-E72A-B6BF-C231-B8B1D9226DD4}"/>
              </a:ext>
            </a:extLst>
          </p:cNvPr>
          <p:cNvSpPr>
            <a:spLocks noGrp="1"/>
          </p:cNvSpPr>
          <p:nvPr>
            <p:ph type="sldNum" sz="quarter" idx="4"/>
          </p:nvPr>
        </p:nvSpPr>
        <p:spPr>
          <a:xfrm>
            <a:off x="11760424" y="6566887"/>
            <a:ext cx="252000" cy="228599"/>
          </a:xfrm>
          <a:prstGeom prst="rect">
            <a:avLst/>
          </a:prstGeom>
        </p:spPr>
        <p:txBody>
          <a:bodyPr vert="horz" lIns="0" tIns="45720" rIns="0" bIns="45720" rtlCol="0" anchor="ctr"/>
          <a:lstStyle>
            <a:lvl1pPr algn="r">
              <a:defRPr sz="800">
                <a:solidFill>
                  <a:schemeClr val="bg1"/>
                </a:solidFill>
                <a:latin typeface="Segoe UI" panose="020B0502040204020203" pitchFamily="34" charset="0"/>
              </a:defRPr>
            </a:lvl1pPr>
          </a:lstStyle>
          <a:p>
            <a:fld id="{6F59F840-A25C-47C2-9D32-7D79F8CD7447}" type="slidenum">
              <a:rPr lang="nl-BE" smtClean="0"/>
              <a:pPr/>
              <a:t>‹nr.›</a:t>
            </a:fld>
            <a:endParaRPr lang="nl-BE"/>
          </a:p>
        </p:txBody>
      </p:sp>
      <p:sp>
        <p:nvSpPr>
          <p:cNvPr id="30" name="Rectangle 29">
            <a:extLst>
              <a:ext uri="{FF2B5EF4-FFF2-40B4-BE49-F238E27FC236}">
                <a16:creationId xmlns:a16="http://schemas.microsoft.com/office/drawing/2014/main" id="{6A4FB8F8-C5E8-1947-209D-A1D47A3A7A3C}"/>
              </a:ext>
            </a:extLst>
          </p:cNvPr>
          <p:cNvSpPr/>
          <p:nvPr userDrawn="1"/>
        </p:nvSpPr>
        <p:spPr>
          <a:xfrm>
            <a:off x="-2052000" y="-1621807"/>
            <a:ext cx="2052000" cy="330667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1" name="Rectangle 30">
            <a:extLst>
              <a:ext uri="{FF2B5EF4-FFF2-40B4-BE49-F238E27FC236}">
                <a16:creationId xmlns:a16="http://schemas.microsoft.com/office/drawing/2014/main" id="{9E753D56-5D35-4D36-882C-CD5CD10C5C4A}"/>
              </a:ext>
            </a:extLst>
          </p:cNvPr>
          <p:cNvSpPr/>
          <p:nvPr userDrawn="1"/>
        </p:nvSpPr>
        <p:spPr>
          <a:xfrm>
            <a:off x="0" y="-1300681"/>
            <a:ext cx="12191999" cy="1300681"/>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2" name="Rectangle 31">
            <a:extLst>
              <a:ext uri="{FF2B5EF4-FFF2-40B4-BE49-F238E27FC236}">
                <a16:creationId xmlns:a16="http://schemas.microsoft.com/office/drawing/2014/main" id="{F2B0C946-3663-BB4E-B416-C538D91E605D}"/>
              </a:ext>
            </a:extLst>
          </p:cNvPr>
          <p:cNvSpPr/>
          <p:nvPr userDrawn="1"/>
        </p:nvSpPr>
        <p:spPr>
          <a:xfrm>
            <a:off x="10391783" y="6858000"/>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Rectangle 32">
            <a:extLst>
              <a:ext uri="{FF2B5EF4-FFF2-40B4-BE49-F238E27FC236}">
                <a16:creationId xmlns:a16="http://schemas.microsoft.com/office/drawing/2014/main" id="{903C5641-E444-C53C-FD5E-B78FA6329A47}"/>
              </a:ext>
            </a:extLst>
          </p:cNvPr>
          <p:cNvSpPr/>
          <p:nvPr userDrawn="1"/>
        </p:nvSpPr>
        <p:spPr>
          <a:xfrm>
            <a:off x="12191999" y="4225676"/>
            <a:ext cx="3666067" cy="3333166"/>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3" name="Graphic 2">
            <a:extLst>
              <a:ext uri="{FF2B5EF4-FFF2-40B4-BE49-F238E27FC236}">
                <a16:creationId xmlns:a16="http://schemas.microsoft.com/office/drawing/2014/main" id="{B2060F56-6923-EA6A-DE3B-0D2E10E7E36F}"/>
              </a:ext>
            </a:extLst>
          </p:cNvPr>
          <p:cNvPicPr>
            <a:picLocks noChangeAspect="1"/>
          </p:cNvPicPr>
          <p:nvPr userDrawn="1"/>
        </p:nvPicPr>
        <p:blipFill>
          <a:blip r:embed="rId22">
            <a:extLst>
              <a:ext uri="{96DAC541-7B7A-43D3-8B79-37D633B846F1}">
                <asvg:svgBlip xmlns:asvg="http://schemas.microsoft.com/office/drawing/2016/SVG/main" r:embed="rId23"/>
              </a:ext>
            </a:extLst>
          </a:blip>
          <a:stretch>
            <a:fillRect/>
          </a:stretch>
        </p:blipFill>
        <p:spPr>
          <a:xfrm>
            <a:off x="179576" y="6332641"/>
            <a:ext cx="748271" cy="390124"/>
          </a:xfrm>
          <a:prstGeom prst="rect">
            <a:avLst/>
          </a:prstGeom>
        </p:spPr>
      </p:pic>
      <p:sp>
        <p:nvSpPr>
          <p:cNvPr id="7" name="Footer Placeholder 5">
            <a:extLst>
              <a:ext uri="{FF2B5EF4-FFF2-40B4-BE49-F238E27FC236}">
                <a16:creationId xmlns:a16="http://schemas.microsoft.com/office/drawing/2014/main" id="{E2628639-FF2E-B700-A87B-5C4057C633FD}"/>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4266043184"/>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50" r:id="rId4"/>
    <p:sldLayoutId id="2147483714" r:id="rId5"/>
    <p:sldLayoutId id="2147483726" r:id="rId6"/>
    <p:sldLayoutId id="2147483715" r:id="rId7"/>
    <p:sldLayoutId id="2147483752" r:id="rId8"/>
    <p:sldLayoutId id="2147483718" r:id="rId9"/>
    <p:sldLayoutId id="2147483751" r:id="rId10"/>
    <p:sldLayoutId id="2147483747" r:id="rId11"/>
    <p:sldLayoutId id="2147483753" r:id="rId12"/>
    <p:sldLayoutId id="2147483719" r:id="rId13"/>
    <p:sldLayoutId id="2147483777" r:id="rId14"/>
    <p:sldLayoutId id="2147483748" r:id="rId15"/>
    <p:sldLayoutId id="2147483754" r:id="rId16"/>
    <p:sldLayoutId id="2147483774" r:id="rId17"/>
    <p:sldLayoutId id="2147483776" r:id="rId18"/>
    <p:sldLayoutId id="2147483722" r:id="rId19"/>
    <p:sldLayoutId id="2147483778" r:id="rId20"/>
  </p:sldLayoutIdLst>
  <p:hf hdr="0"/>
  <p:txStyles>
    <p:title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accent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529" userDrawn="1">
          <p15:clr>
            <a:srgbClr val="F26B43"/>
          </p15:clr>
        </p15:guide>
        <p15:guide id="4" pos="7151" userDrawn="1">
          <p15:clr>
            <a:srgbClr val="F26B43"/>
          </p15:clr>
        </p15:guide>
        <p15:guide id="5" orient="horz" pos="4224" userDrawn="1">
          <p15:clr>
            <a:srgbClr val="F26B43"/>
          </p15:clr>
        </p15:guide>
        <p15:guide id="6" orient="horz" pos="1117" userDrawn="1">
          <p15:clr>
            <a:srgbClr val="F26B43"/>
          </p15:clr>
        </p15:guide>
        <p15:guide id="7" orient="horz" pos="3203" userDrawn="1">
          <p15:clr>
            <a:srgbClr val="F26B43"/>
          </p15:clr>
        </p15:guide>
        <p15:guide id="8" orient="horz" pos="3793" userDrawn="1">
          <p15:clr>
            <a:srgbClr val="F26B43"/>
          </p15:clr>
        </p15:guide>
        <p15:guide id="9" orient="horz" pos="913" userDrawn="1">
          <p15:clr>
            <a:srgbClr val="F26B43"/>
          </p15:clr>
        </p15:guide>
        <p15:guide id="10" orient="horz" pos="3407" userDrawn="1">
          <p15:clr>
            <a:srgbClr val="F26B43"/>
          </p15:clr>
        </p15:guide>
        <p15:guide id="11" userDrawn="1">
          <p15:clr>
            <a:srgbClr val="F26B43"/>
          </p15:clr>
        </p15:guide>
        <p15:guide id="12" pos="7680" userDrawn="1">
          <p15:clr>
            <a:srgbClr val="F26B43"/>
          </p15:clr>
        </p15:guide>
        <p15:guide id="13" orient="horz" userDrawn="1">
          <p15:clr>
            <a:srgbClr val="F26B43"/>
          </p15:clr>
        </p15:guide>
        <p15:guide id="14" orient="horz" pos="4320" userDrawn="1">
          <p15:clr>
            <a:srgbClr val="F26B43"/>
          </p15:clr>
        </p15:guide>
        <p15:guide id="15" pos="3386" userDrawn="1">
          <p15:clr>
            <a:srgbClr val="F26B43"/>
          </p15:clr>
        </p15:guide>
        <p15:guide id="16" pos="429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16518E4E-CF0F-29C3-4FFA-917D3804E622}"/>
              </a:ext>
            </a:extLst>
          </p:cNvPr>
          <p:cNvSpPr/>
          <p:nvPr userDrawn="1"/>
        </p:nvSpPr>
        <p:spPr>
          <a:xfrm rot="20766101">
            <a:off x="11623030" y="5025808"/>
            <a:ext cx="4238105" cy="2292785"/>
          </a:xfrm>
          <a:prstGeom prst="ellipse">
            <a:avLst/>
          </a:prstGeom>
          <a:no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0" name="Oval 19">
            <a:extLst>
              <a:ext uri="{FF2B5EF4-FFF2-40B4-BE49-F238E27FC236}">
                <a16:creationId xmlns:a16="http://schemas.microsoft.com/office/drawing/2014/main" id="{B6D51BDF-FC94-B16A-E596-11B15226915B}"/>
              </a:ext>
            </a:extLst>
          </p:cNvPr>
          <p:cNvSpPr/>
          <p:nvPr userDrawn="1"/>
        </p:nvSpPr>
        <p:spPr>
          <a:xfrm rot="20882449">
            <a:off x="10665556" y="6309320"/>
            <a:ext cx="2051094" cy="1199383"/>
          </a:xfrm>
          <a:prstGeom prst="ellipse">
            <a:avLst/>
          </a:prstGeom>
          <a:solidFill>
            <a:schemeClr val="accent1"/>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Placeholder 1">
            <a:extLst>
              <a:ext uri="{FF2B5EF4-FFF2-40B4-BE49-F238E27FC236}">
                <a16:creationId xmlns:a16="http://schemas.microsoft.com/office/drawing/2014/main" id="{0C4DFBEC-2E5B-BDEC-2381-4CED96CD835B}"/>
              </a:ext>
            </a:extLst>
          </p:cNvPr>
          <p:cNvSpPr>
            <a:spLocks noGrp="1"/>
          </p:cNvSpPr>
          <p:nvPr>
            <p:ph type="title"/>
          </p:nvPr>
        </p:nvSpPr>
        <p:spPr>
          <a:xfrm>
            <a:off x="839788" y="0"/>
            <a:ext cx="10514013" cy="1229124"/>
          </a:xfrm>
          <a:prstGeom prst="rect">
            <a:avLst/>
          </a:prstGeom>
        </p:spPr>
        <p:txBody>
          <a:bodyPr vert="horz" lIns="0" tIns="45720" rIns="0" bIns="108000" rtlCol="0" anchor="b">
            <a:noAutofit/>
          </a:bodyPr>
          <a:lstStyle/>
          <a:p>
            <a:r>
              <a:rPr lang="nl-NL"/>
              <a:t>Klik om stijl te bewerken</a:t>
            </a:r>
            <a:endParaRPr lang="nl-BE"/>
          </a:p>
        </p:txBody>
      </p:sp>
      <p:sp>
        <p:nvSpPr>
          <p:cNvPr id="5" name="Footer Placeholder 4">
            <a:extLst>
              <a:ext uri="{FF2B5EF4-FFF2-40B4-BE49-F238E27FC236}">
                <a16:creationId xmlns:a16="http://schemas.microsoft.com/office/drawing/2014/main" id="{47E5596E-0F72-D5A7-B53D-40682D60A2D3}"/>
              </a:ext>
            </a:extLst>
          </p:cNvPr>
          <p:cNvSpPr>
            <a:spLocks noGrp="1"/>
          </p:cNvSpPr>
          <p:nvPr>
            <p:ph type="ftr" sz="quarter" idx="3"/>
          </p:nvPr>
        </p:nvSpPr>
        <p:spPr>
          <a:xfrm>
            <a:off x="9216000" y="6566887"/>
            <a:ext cx="1512000" cy="228599"/>
          </a:xfrm>
          <a:prstGeom prst="rect">
            <a:avLst/>
          </a:prstGeom>
        </p:spPr>
        <p:txBody>
          <a:bodyPr vert="horz" lIns="0" tIns="45720" rIns="0" bIns="45720" rtlCol="0" anchor="ctr"/>
          <a:lstStyle>
            <a:lvl1pPr algn="r">
              <a:defRPr sz="800">
                <a:solidFill>
                  <a:schemeClr val="tx2"/>
                </a:solidFill>
                <a:latin typeface="Segoe UI" panose="020B0502040204020203" pitchFamily="34" charset="0"/>
              </a:defRPr>
            </a:lvl1pPr>
          </a:lstStyle>
          <a:p>
            <a:r>
              <a:rPr lang="nl-BE"/>
              <a:t>MFO TNF-remmers</a:t>
            </a:r>
          </a:p>
        </p:txBody>
      </p:sp>
      <p:grpSp>
        <p:nvGrpSpPr>
          <p:cNvPr id="34" name="Group 33">
            <a:extLst>
              <a:ext uri="{FF2B5EF4-FFF2-40B4-BE49-F238E27FC236}">
                <a16:creationId xmlns:a16="http://schemas.microsoft.com/office/drawing/2014/main" id="{7C237B22-4EA7-71E9-E330-8138A4C5E6CE}"/>
              </a:ext>
            </a:extLst>
          </p:cNvPr>
          <p:cNvGrpSpPr/>
          <p:nvPr userDrawn="1"/>
        </p:nvGrpSpPr>
        <p:grpSpPr>
          <a:xfrm>
            <a:off x="-2043340" y="-1200722"/>
            <a:ext cx="3815950" cy="2296433"/>
            <a:chOff x="-2043340" y="-1200722"/>
            <a:chExt cx="3815950" cy="2296433"/>
          </a:xfrm>
        </p:grpSpPr>
        <p:sp>
          <p:nvSpPr>
            <p:cNvPr id="17" name="Oval 16">
              <a:extLst>
                <a:ext uri="{FF2B5EF4-FFF2-40B4-BE49-F238E27FC236}">
                  <a16:creationId xmlns:a16="http://schemas.microsoft.com/office/drawing/2014/main" id="{6449BB5E-B478-C365-FEAE-3F2C9E116E96}"/>
                </a:ext>
              </a:extLst>
            </p:cNvPr>
            <p:cNvSpPr/>
            <p:nvPr userDrawn="1"/>
          </p:nvSpPr>
          <p:spPr>
            <a:xfrm rot="21373444">
              <a:off x="-1621168" y="-918000"/>
              <a:ext cx="3188552" cy="1848428"/>
            </a:xfrm>
            <a:prstGeom prst="ellipse">
              <a:avLst/>
            </a:prstGeom>
            <a:solidFill>
              <a:schemeClr val="tx2"/>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8" name="Oval 17">
              <a:extLst>
                <a:ext uri="{FF2B5EF4-FFF2-40B4-BE49-F238E27FC236}">
                  <a16:creationId xmlns:a16="http://schemas.microsoft.com/office/drawing/2014/main" id="{4AA6F970-7E4B-F555-7024-19F5CDA8C8C3}"/>
                </a:ext>
              </a:extLst>
            </p:cNvPr>
            <p:cNvSpPr/>
            <p:nvPr userDrawn="1"/>
          </p:nvSpPr>
          <p:spPr>
            <a:xfrm rot="20766101">
              <a:off x="-2043340" y="-1197074"/>
              <a:ext cx="3815950" cy="2292785"/>
            </a:xfrm>
            <a:prstGeom prst="ellipse">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 name="Oval 15">
              <a:extLst>
                <a:ext uri="{FF2B5EF4-FFF2-40B4-BE49-F238E27FC236}">
                  <a16:creationId xmlns:a16="http://schemas.microsoft.com/office/drawing/2014/main" id="{371D01C7-B419-1123-C69D-ECD737E50320}"/>
                </a:ext>
              </a:extLst>
            </p:cNvPr>
            <p:cNvSpPr/>
            <p:nvPr userDrawn="1"/>
          </p:nvSpPr>
          <p:spPr>
            <a:xfrm rot="21373444">
              <a:off x="-1717988" y="-1200722"/>
              <a:ext cx="3105603" cy="2119694"/>
            </a:xfrm>
            <a:prstGeom prst="ellipse">
              <a:avLst/>
            </a:prstGeom>
            <a:noFill/>
            <a:ln w="2222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9" name="Oval 18">
              <a:extLst>
                <a:ext uri="{FF2B5EF4-FFF2-40B4-BE49-F238E27FC236}">
                  <a16:creationId xmlns:a16="http://schemas.microsoft.com/office/drawing/2014/main" id="{3F655B92-84F6-AF41-99B1-708C41A3F831}"/>
                </a:ext>
              </a:extLst>
            </p:cNvPr>
            <p:cNvSpPr/>
            <p:nvPr userDrawn="1"/>
          </p:nvSpPr>
          <p:spPr>
            <a:xfrm rot="21373444">
              <a:off x="-1916631" y="-1039959"/>
              <a:ext cx="3598463" cy="2088540"/>
            </a:xfrm>
            <a:prstGeom prst="ellipse">
              <a:avLst/>
            </a:prstGeom>
            <a:noFill/>
            <a:ln w="222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2" name="Oval 21">
            <a:extLst>
              <a:ext uri="{FF2B5EF4-FFF2-40B4-BE49-F238E27FC236}">
                <a16:creationId xmlns:a16="http://schemas.microsoft.com/office/drawing/2014/main" id="{8C492283-3433-36FF-EF11-2D4919027D9B}"/>
              </a:ext>
            </a:extLst>
          </p:cNvPr>
          <p:cNvSpPr/>
          <p:nvPr userDrawn="1"/>
        </p:nvSpPr>
        <p:spPr>
          <a:xfrm rot="21373444">
            <a:off x="10907094" y="6074502"/>
            <a:ext cx="2333270" cy="1468945"/>
          </a:xfrm>
          <a:prstGeom prst="ellipse">
            <a:avLst/>
          </a:prstGeom>
          <a:noFill/>
          <a:ln w="2222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3" name="Oval 22">
            <a:extLst>
              <a:ext uri="{FF2B5EF4-FFF2-40B4-BE49-F238E27FC236}">
                <a16:creationId xmlns:a16="http://schemas.microsoft.com/office/drawing/2014/main" id="{0E712775-4B60-4474-CF72-DFA7691B36AF}"/>
              </a:ext>
            </a:extLst>
          </p:cNvPr>
          <p:cNvSpPr/>
          <p:nvPr userDrawn="1"/>
        </p:nvSpPr>
        <p:spPr>
          <a:xfrm rot="21373444">
            <a:off x="10681667" y="6206435"/>
            <a:ext cx="2559461" cy="1485506"/>
          </a:xfrm>
          <a:prstGeom prst="ellipse">
            <a:avLst/>
          </a:prstGeom>
          <a:noFill/>
          <a:ln w="222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 name="Date Placeholder 3">
            <a:extLst>
              <a:ext uri="{FF2B5EF4-FFF2-40B4-BE49-F238E27FC236}">
                <a16:creationId xmlns:a16="http://schemas.microsoft.com/office/drawing/2014/main" id="{72DF6F05-009E-B37E-1B20-7C8E4CD1FB44}"/>
              </a:ext>
            </a:extLst>
          </p:cNvPr>
          <p:cNvSpPr>
            <a:spLocks noGrp="1"/>
          </p:cNvSpPr>
          <p:nvPr>
            <p:ph type="dt" sz="half" idx="2"/>
          </p:nvPr>
        </p:nvSpPr>
        <p:spPr>
          <a:xfrm>
            <a:off x="11052000" y="6566887"/>
            <a:ext cx="554750" cy="228599"/>
          </a:xfrm>
          <a:prstGeom prst="rect">
            <a:avLst/>
          </a:prstGeom>
        </p:spPr>
        <p:txBody>
          <a:bodyPr vert="horz" lIns="0" tIns="45720" rIns="0" bIns="45720" rtlCol="0" anchor="ctr"/>
          <a:lstStyle>
            <a:lvl1pPr algn="r">
              <a:defRPr sz="800">
                <a:solidFill>
                  <a:schemeClr val="bg1"/>
                </a:solidFill>
                <a:latin typeface="Segoe UI" panose="020B0502040204020203" pitchFamily="34" charset="0"/>
              </a:defRPr>
            </a:lvl1pPr>
          </a:lstStyle>
          <a:p>
            <a:fld id="{606DEEC2-69BF-402E-B1EB-F05E08504856}" type="datetime1">
              <a:rPr lang="nl-BE" smtClean="0"/>
              <a:pPr/>
              <a:t>7/04/2025</a:t>
            </a:fld>
            <a:endParaRPr lang="nl-BE"/>
          </a:p>
        </p:txBody>
      </p:sp>
      <p:sp>
        <p:nvSpPr>
          <p:cNvPr id="6" name="Slide Number Placeholder 5">
            <a:extLst>
              <a:ext uri="{FF2B5EF4-FFF2-40B4-BE49-F238E27FC236}">
                <a16:creationId xmlns:a16="http://schemas.microsoft.com/office/drawing/2014/main" id="{F0CDE4C6-E72A-B6BF-C231-B8B1D9226DD4}"/>
              </a:ext>
            </a:extLst>
          </p:cNvPr>
          <p:cNvSpPr>
            <a:spLocks noGrp="1"/>
          </p:cNvSpPr>
          <p:nvPr>
            <p:ph type="sldNum" sz="quarter" idx="4"/>
          </p:nvPr>
        </p:nvSpPr>
        <p:spPr>
          <a:xfrm>
            <a:off x="11760424" y="6566887"/>
            <a:ext cx="252000" cy="228599"/>
          </a:xfrm>
          <a:prstGeom prst="rect">
            <a:avLst/>
          </a:prstGeom>
        </p:spPr>
        <p:txBody>
          <a:bodyPr vert="horz" lIns="0" tIns="45720" rIns="0" bIns="45720" rtlCol="0" anchor="ctr"/>
          <a:lstStyle>
            <a:lvl1pPr algn="r">
              <a:defRPr sz="800">
                <a:solidFill>
                  <a:schemeClr val="bg1"/>
                </a:solidFill>
                <a:latin typeface="Segoe UI" panose="020B0502040204020203" pitchFamily="34" charset="0"/>
              </a:defRPr>
            </a:lvl1pPr>
          </a:lstStyle>
          <a:p>
            <a:fld id="{6F59F840-A25C-47C2-9D32-7D79F8CD7447}" type="slidenum">
              <a:rPr lang="nl-BE" smtClean="0"/>
              <a:pPr/>
              <a:t>‹nr.›</a:t>
            </a:fld>
            <a:endParaRPr lang="nl-BE"/>
          </a:p>
        </p:txBody>
      </p:sp>
      <p:sp>
        <p:nvSpPr>
          <p:cNvPr id="30" name="Rectangle 29">
            <a:extLst>
              <a:ext uri="{FF2B5EF4-FFF2-40B4-BE49-F238E27FC236}">
                <a16:creationId xmlns:a16="http://schemas.microsoft.com/office/drawing/2014/main" id="{6A4FB8F8-C5E8-1947-209D-A1D47A3A7A3C}"/>
              </a:ext>
            </a:extLst>
          </p:cNvPr>
          <p:cNvSpPr/>
          <p:nvPr userDrawn="1"/>
        </p:nvSpPr>
        <p:spPr>
          <a:xfrm>
            <a:off x="-2052000" y="-1621807"/>
            <a:ext cx="2052000" cy="330667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1" name="Rectangle 30">
            <a:extLst>
              <a:ext uri="{FF2B5EF4-FFF2-40B4-BE49-F238E27FC236}">
                <a16:creationId xmlns:a16="http://schemas.microsoft.com/office/drawing/2014/main" id="{9E753D56-5D35-4D36-882C-CD5CD10C5C4A}"/>
              </a:ext>
            </a:extLst>
          </p:cNvPr>
          <p:cNvSpPr/>
          <p:nvPr userDrawn="1"/>
        </p:nvSpPr>
        <p:spPr>
          <a:xfrm>
            <a:off x="0" y="-1300681"/>
            <a:ext cx="12191999" cy="1300681"/>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2" name="Rectangle 31">
            <a:extLst>
              <a:ext uri="{FF2B5EF4-FFF2-40B4-BE49-F238E27FC236}">
                <a16:creationId xmlns:a16="http://schemas.microsoft.com/office/drawing/2014/main" id="{F2B0C946-3663-BB4E-B416-C538D91E605D}"/>
              </a:ext>
            </a:extLst>
          </p:cNvPr>
          <p:cNvSpPr/>
          <p:nvPr userDrawn="1"/>
        </p:nvSpPr>
        <p:spPr>
          <a:xfrm>
            <a:off x="10391783" y="6858000"/>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Rectangle 32">
            <a:extLst>
              <a:ext uri="{FF2B5EF4-FFF2-40B4-BE49-F238E27FC236}">
                <a16:creationId xmlns:a16="http://schemas.microsoft.com/office/drawing/2014/main" id="{903C5641-E444-C53C-FD5E-B78FA6329A47}"/>
              </a:ext>
            </a:extLst>
          </p:cNvPr>
          <p:cNvSpPr/>
          <p:nvPr userDrawn="1"/>
        </p:nvSpPr>
        <p:spPr>
          <a:xfrm>
            <a:off x="12191999" y="4225676"/>
            <a:ext cx="3666067" cy="3333166"/>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3" name="Graphic 2">
            <a:extLst>
              <a:ext uri="{FF2B5EF4-FFF2-40B4-BE49-F238E27FC236}">
                <a16:creationId xmlns:a16="http://schemas.microsoft.com/office/drawing/2014/main" id="{B2060F56-6923-EA6A-DE3B-0D2E10E7E36F}"/>
              </a:ext>
            </a:extLst>
          </p:cNvPr>
          <p:cNvPicPr>
            <a:picLocks noChangeAspect="1"/>
          </p:cNvPicPr>
          <p:nvPr userDrawn="1"/>
        </p:nvPicPr>
        <p:blipFill>
          <a:blip r:embed="rId23">
            <a:extLst>
              <a:ext uri="{96DAC541-7B7A-43D3-8B79-37D633B846F1}">
                <asvg:svgBlip xmlns:asvg="http://schemas.microsoft.com/office/drawing/2016/SVG/main" r:embed="rId24"/>
              </a:ext>
            </a:extLst>
          </a:blip>
          <a:stretch>
            <a:fillRect/>
          </a:stretch>
        </p:blipFill>
        <p:spPr>
          <a:xfrm>
            <a:off x="179576" y="6332641"/>
            <a:ext cx="748271" cy="390124"/>
          </a:xfrm>
          <a:prstGeom prst="rect">
            <a:avLst/>
          </a:prstGeom>
        </p:spPr>
      </p:pic>
    </p:spTree>
    <p:extLst>
      <p:ext uri="{BB962C8B-B14F-4D97-AF65-F5344CB8AC3E}">
        <p14:creationId xmlns:p14="http://schemas.microsoft.com/office/powerpoint/2010/main" val="360144690"/>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2" r:id="rId15"/>
    <p:sldLayoutId id="2147483770" r:id="rId16"/>
    <p:sldLayoutId id="2147483771" r:id="rId17"/>
    <p:sldLayoutId id="2147483775" r:id="rId18"/>
    <p:sldLayoutId id="2147483779" r:id="rId19"/>
    <p:sldLayoutId id="2147483780" r:id="rId20"/>
    <p:sldLayoutId id="2147483781" r:id="rId21"/>
  </p:sldLayoutIdLst>
  <p:hf hdr="0"/>
  <p:txStyles>
    <p:title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accent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529">
          <p15:clr>
            <a:srgbClr val="F26B43"/>
          </p15:clr>
        </p15:guide>
        <p15:guide id="4" pos="7151">
          <p15:clr>
            <a:srgbClr val="F26B43"/>
          </p15:clr>
        </p15:guide>
        <p15:guide id="5" orient="horz" pos="4224">
          <p15:clr>
            <a:srgbClr val="F26B43"/>
          </p15:clr>
        </p15:guide>
        <p15:guide id="6" orient="horz" pos="1117">
          <p15:clr>
            <a:srgbClr val="F26B43"/>
          </p15:clr>
        </p15:guide>
        <p15:guide id="7" orient="horz" pos="3203">
          <p15:clr>
            <a:srgbClr val="F26B43"/>
          </p15:clr>
        </p15:guide>
        <p15:guide id="8" orient="horz" pos="3793">
          <p15:clr>
            <a:srgbClr val="F26B43"/>
          </p15:clr>
        </p15:guide>
        <p15:guide id="9" orient="horz" pos="913">
          <p15:clr>
            <a:srgbClr val="F26B43"/>
          </p15:clr>
        </p15:guide>
        <p15:guide id="10" orient="horz" pos="3407">
          <p15:clr>
            <a:srgbClr val="F26B43"/>
          </p15:clr>
        </p15:guide>
        <p15:guide id="11">
          <p15:clr>
            <a:srgbClr val="F26B43"/>
          </p15:clr>
        </p15:guide>
        <p15:guide id="12" pos="7680">
          <p15:clr>
            <a:srgbClr val="F26B43"/>
          </p15:clr>
        </p15:guide>
        <p15:guide id="13" orient="horz">
          <p15:clr>
            <a:srgbClr val="F26B43"/>
          </p15:clr>
        </p15:guide>
        <p15:guide id="14" orient="horz" pos="4320">
          <p15:clr>
            <a:srgbClr val="F26B43"/>
          </p15:clr>
        </p15:guide>
        <p15:guide id="15" pos="3386">
          <p15:clr>
            <a:srgbClr val="F26B43"/>
          </p15:clr>
        </p15:guide>
        <p15:guide id="16" pos="429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16518E4E-CF0F-29C3-4FFA-917D3804E622}"/>
              </a:ext>
            </a:extLst>
          </p:cNvPr>
          <p:cNvSpPr/>
          <p:nvPr userDrawn="1"/>
        </p:nvSpPr>
        <p:spPr>
          <a:xfrm rot="20766101">
            <a:off x="11623030" y="5025808"/>
            <a:ext cx="4238105" cy="2292785"/>
          </a:xfrm>
          <a:prstGeom prst="ellipse">
            <a:avLst/>
          </a:prstGeom>
          <a:no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0" name="Oval 19">
            <a:extLst>
              <a:ext uri="{FF2B5EF4-FFF2-40B4-BE49-F238E27FC236}">
                <a16:creationId xmlns:a16="http://schemas.microsoft.com/office/drawing/2014/main" id="{B6D51BDF-FC94-B16A-E596-11B15226915B}"/>
              </a:ext>
            </a:extLst>
          </p:cNvPr>
          <p:cNvSpPr/>
          <p:nvPr userDrawn="1"/>
        </p:nvSpPr>
        <p:spPr>
          <a:xfrm rot="20882449">
            <a:off x="10665556" y="6309320"/>
            <a:ext cx="2051094" cy="1199383"/>
          </a:xfrm>
          <a:prstGeom prst="ellipse">
            <a:avLst/>
          </a:prstGeom>
          <a:solidFill>
            <a:schemeClr val="accent1"/>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Placeholder 1">
            <a:extLst>
              <a:ext uri="{FF2B5EF4-FFF2-40B4-BE49-F238E27FC236}">
                <a16:creationId xmlns:a16="http://schemas.microsoft.com/office/drawing/2014/main" id="{0C4DFBEC-2E5B-BDEC-2381-4CED96CD835B}"/>
              </a:ext>
            </a:extLst>
          </p:cNvPr>
          <p:cNvSpPr>
            <a:spLocks noGrp="1"/>
          </p:cNvSpPr>
          <p:nvPr>
            <p:ph type="title"/>
          </p:nvPr>
        </p:nvSpPr>
        <p:spPr>
          <a:xfrm>
            <a:off x="839788" y="0"/>
            <a:ext cx="10514013" cy="1229124"/>
          </a:xfrm>
          <a:prstGeom prst="rect">
            <a:avLst/>
          </a:prstGeom>
        </p:spPr>
        <p:txBody>
          <a:bodyPr vert="horz" lIns="0" tIns="45720" rIns="0" bIns="108000" rtlCol="0" anchor="b">
            <a:noAutofit/>
          </a:bodyPr>
          <a:lstStyle/>
          <a:p>
            <a:r>
              <a:rPr lang="nl-NL"/>
              <a:t>Klik om stijl te bewerken</a:t>
            </a:r>
            <a:endParaRPr lang="nl-BE"/>
          </a:p>
        </p:txBody>
      </p:sp>
      <p:grpSp>
        <p:nvGrpSpPr>
          <p:cNvPr id="34" name="Group 33">
            <a:extLst>
              <a:ext uri="{FF2B5EF4-FFF2-40B4-BE49-F238E27FC236}">
                <a16:creationId xmlns:a16="http://schemas.microsoft.com/office/drawing/2014/main" id="{7C237B22-4EA7-71E9-E330-8138A4C5E6CE}"/>
              </a:ext>
            </a:extLst>
          </p:cNvPr>
          <p:cNvGrpSpPr/>
          <p:nvPr userDrawn="1"/>
        </p:nvGrpSpPr>
        <p:grpSpPr>
          <a:xfrm>
            <a:off x="-2043340" y="-1200722"/>
            <a:ext cx="3815950" cy="2296433"/>
            <a:chOff x="-2043340" y="-1200722"/>
            <a:chExt cx="3815950" cy="2296433"/>
          </a:xfrm>
        </p:grpSpPr>
        <p:sp>
          <p:nvSpPr>
            <p:cNvPr id="17" name="Oval 16">
              <a:extLst>
                <a:ext uri="{FF2B5EF4-FFF2-40B4-BE49-F238E27FC236}">
                  <a16:creationId xmlns:a16="http://schemas.microsoft.com/office/drawing/2014/main" id="{6449BB5E-B478-C365-FEAE-3F2C9E116E96}"/>
                </a:ext>
              </a:extLst>
            </p:cNvPr>
            <p:cNvSpPr/>
            <p:nvPr userDrawn="1"/>
          </p:nvSpPr>
          <p:spPr>
            <a:xfrm rot="21373444">
              <a:off x="-1621168" y="-918000"/>
              <a:ext cx="3188552" cy="1848428"/>
            </a:xfrm>
            <a:prstGeom prst="ellipse">
              <a:avLst/>
            </a:prstGeom>
            <a:solidFill>
              <a:schemeClr val="tx2"/>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8" name="Oval 17">
              <a:extLst>
                <a:ext uri="{FF2B5EF4-FFF2-40B4-BE49-F238E27FC236}">
                  <a16:creationId xmlns:a16="http://schemas.microsoft.com/office/drawing/2014/main" id="{4AA6F970-7E4B-F555-7024-19F5CDA8C8C3}"/>
                </a:ext>
              </a:extLst>
            </p:cNvPr>
            <p:cNvSpPr/>
            <p:nvPr userDrawn="1"/>
          </p:nvSpPr>
          <p:spPr>
            <a:xfrm rot="20766101">
              <a:off x="-2043340" y="-1197074"/>
              <a:ext cx="3815950" cy="2292785"/>
            </a:xfrm>
            <a:prstGeom prst="ellipse">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 name="Oval 15">
              <a:extLst>
                <a:ext uri="{FF2B5EF4-FFF2-40B4-BE49-F238E27FC236}">
                  <a16:creationId xmlns:a16="http://schemas.microsoft.com/office/drawing/2014/main" id="{371D01C7-B419-1123-C69D-ECD737E50320}"/>
                </a:ext>
              </a:extLst>
            </p:cNvPr>
            <p:cNvSpPr/>
            <p:nvPr userDrawn="1"/>
          </p:nvSpPr>
          <p:spPr>
            <a:xfrm rot="21373444">
              <a:off x="-1717988" y="-1200722"/>
              <a:ext cx="3105603" cy="2119694"/>
            </a:xfrm>
            <a:prstGeom prst="ellipse">
              <a:avLst/>
            </a:prstGeom>
            <a:noFill/>
            <a:ln w="2222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9" name="Oval 18">
              <a:extLst>
                <a:ext uri="{FF2B5EF4-FFF2-40B4-BE49-F238E27FC236}">
                  <a16:creationId xmlns:a16="http://schemas.microsoft.com/office/drawing/2014/main" id="{3F655B92-84F6-AF41-99B1-708C41A3F831}"/>
                </a:ext>
              </a:extLst>
            </p:cNvPr>
            <p:cNvSpPr/>
            <p:nvPr userDrawn="1"/>
          </p:nvSpPr>
          <p:spPr>
            <a:xfrm rot="21373444">
              <a:off x="-1916631" y="-1039959"/>
              <a:ext cx="3598463" cy="2088540"/>
            </a:xfrm>
            <a:prstGeom prst="ellipse">
              <a:avLst/>
            </a:prstGeom>
            <a:noFill/>
            <a:ln w="222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2" name="Oval 21">
            <a:extLst>
              <a:ext uri="{FF2B5EF4-FFF2-40B4-BE49-F238E27FC236}">
                <a16:creationId xmlns:a16="http://schemas.microsoft.com/office/drawing/2014/main" id="{8C492283-3433-36FF-EF11-2D4919027D9B}"/>
              </a:ext>
            </a:extLst>
          </p:cNvPr>
          <p:cNvSpPr/>
          <p:nvPr userDrawn="1"/>
        </p:nvSpPr>
        <p:spPr>
          <a:xfrm rot="21373444">
            <a:off x="10907094" y="6074502"/>
            <a:ext cx="2333270" cy="1468945"/>
          </a:xfrm>
          <a:prstGeom prst="ellipse">
            <a:avLst/>
          </a:prstGeom>
          <a:noFill/>
          <a:ln w="2222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3" name="Oval 22">
            <a:extLst>
              <a:ext uri="{FF2B5EF4-FFF2-40B4-BE49-F238E27FC236}">
                <a16:creationId xmlns:a16="http://schemas.microsoft.com/office/drawing/2014/main" id="{0E712775-4B60-4474-CF72-DFA7691B36AF}"/>
              </a:ext>
            </a:extLst>
          </p:cNvPr>
          <p:cNvSpPr/>
          <p:nvPr userDrawn="1"/>
        </p:nvSpPr>
        <p:spPr>
          <a:xfrm rot="21373444">
            <a:off x="10681667" y="6206435"/>
            <a:ext cx="2559461" cy="1485506"/>
          </a:xfrm>
          <a:prstGeom prst="ellipse">
            <a:avLst/>
          </a:prstGeom>
          <a:noFill/>
          <a:ln w="222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6" name="Slide Number Placeholder 5">
            <a:extLst>
              <a:ext uri="{FF2B5EF4-FFF2-40B4-BE49-F238E27FC236}">
                <a16:creationId xmlns:a16="http://schemas.microsoft.com/office/drawing/2014/main" id="{F0CDE4C6-E72A-B6BF-C231-B8B1D9226DD4}"/>
              </a:ext>
            </a:extLst>
          </p:cNvPr>
          <p:cNvSpPr>
            <a:spLocks noGrp="1"/>
          </p:cNvSpPr>
          <p:nvPr>
            <p:ph type="sldNum" sz="quarter" idx="4"/>
          </p:nvPr>
        </p:nvSpPr>
        <p:spPr>
          <a:xfrm>
            <a:off x="11760424" y="6566887"/>
            <a:ext cx="252000" cy="228599"/>
          </a:xfrm>
          <a:prstGeom prst="rect">
            <a:avLst/>
          </a:prstGeom>
        </p:spPr>
        <p:txBody>
          <a:bodyPr vert="horz" lIns="0" tIns="45720" rIns="0" bIns="45720" rtlCol="0" anchor="ctr"/>
          <a:lstStyle>
            <a:lvl1pPr algn="r">
              <a:defRPr sz="800">
                <a:solidFill>
                  <a:schemeClr val="bg1"/>
                </a:solidFill>
                <a:latin typeface="Segoe UI" panose="020B0502040204020203" pitchFamily="34" charset="0"/>
              </a:defRPr>
            </a:lvl1pPr>
          </a:lstStyle>
          <a:p>
            <a:fld id="{6F59F840-A25C-47C2-9D32-7D79F8CD7447}" type="slidenum">
              <a:rPr lang="nl-BE" smtClean="0"/>
              <a:pPr/>
              <a:t>‹nr.›</a:t>
            </a:fld>
            <a:endParaRPr lang="nl-BE"/>
          </a:p>
        </p:txBody>
      </p:sp>
      <p:sp>
        <p:nvSpPr>
          <p:cNvPr id="30" name="Rectangle 29">
            <a:extLst>
              <a:ext uri="{FF2B5EF4-FFF2-40B4-BE49-F238E27FC236}">
                <a16:creationId xmlns:a16="http://schemas.microsoft.com/office/drawing/2014/main" id="{6A4FB8F8-C5E8-1947-209D-A1D47A3A7A3C}"/>
              </a:ext>
            </a:extLst>
          </p:cNvPr>
          <p:cNvSpPr/>
          <p:nvPr userDrawn="1"/>
        </p:nvSpPr>
        <p:spPr>
          <a:xfrm>
            <a:off x="-2052000" y="-1621807"/>
            <a:ext cx="2052000" cy="330667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1" name="Rectangle 30">
            <a:extLst>
              <a:ext uri="{FF2B5EF4-FFF2-40B4-BE49-F238E27FC236}">
                <a16:creationId xmlns:a16="http://schemas.microsoft.com/office/drawing/2014/main" id="{9E753D56-5D35-4D36-882C-CD5CD10C5C4A}"/>
              </a:ext>
            </a:extLst>
          </p:cNvPr>
          <p:cNvSpPr/>
          <p:nvPr userDrawn="1"/>
        </p:nvSpPr>
        <p:spPr>
          <a:xfrm>
            <a:off x="0" y="-1300681"/>
            <a:ext cx="12191999" cy="1300681"/>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2" name="Rectangle 31">
            <a:extLst>
              <a:ext uri="{FF2B5EF4-FFF2-40B4-BE49-F238E27FC236}">
                <a16:creationId xmlns:a16="http://schemas.microsoft.com/office/drawing/2014/main" id="{F2B0C946-3663-BB4E-B416-C538D91E605D}"/>
              </a:ext>
            </a:extLst>
          </p:cNvPr>
          <p:cNvSpPr/>
          <p:nvPr userDrawn="1"/>
        </p:nvSpPr>
        <p:spPr>
          <a:xfrm>
            <a:off x="10391783" y="6858000"/>
            <a:ext cx="2429933" cy="3496818"/>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Rectangle 32">
            <a:extLst>
              <a:ext uri="{FF2B5EF4-FFF2-40B4-BE49-F238E27FC236}">
                <a16:creationId xmlns:a16="http://schemas.microsoft.com/office/drawing/2014/main" id="{903C5641-E444-C53C-FD5E-B78FA6329A47}"/>
              </a:ext>
            </a:extLst>
          </p:cNvPr>
          <p:cNvSpPr/>
          <p:nvPr userDrawn="1"/>
        </p:nvSpPr>
        <p:spPr>
          <a:xfrm>
            <a:off x="12191999" y="4225676"/>
            <a:ext cx="3666067" cy="3333166"/>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3" name="Graphic 2">
            <a:extLst>
              <a:ext uri="{FF2B5EF4-FFF2-40B4-BE49-F238E27FC236}">
                <a16:creationId xmlns:a16="http://schemas.microsoft.com/office/drawing/2014/main" id="{B2060F56-6923-EA6A-DE3B-0D2E10E7E36F}"/>
              </a:ext>
            </a:extLst>
          </p:cNvPr>
          <p:cNvPicPr>
            <a:picLocks noChangeAspect="1"/>
          </p:cNvPicPr>
          <p:nvPr userDrawn="1"/>
        </p:nvPicPr>
        <p:blipFill>
          <a:blip r:embed="rId22">
            <a:extLst>
              <a:ext uri="{96DAC541-7B7A-43D3-8B79-37D633B846F1}">
                <asvg:svgBlip xmlns:asvg="http://schemas.microsoft.com/office/drawing/2016/SVG/main" r:embed="rId23"/>
              </a:ext>
            </a:extLst>
          </a:blip>
          <a:stretch>
            <a:fillRect/>
          </a:stretch>
        </p:blipFill>
        <p:spPr>
          <a:xfrm>
            <a:off x="179576" y="6332641"/>
            <a:ext cx="748271" cy="390124"/>
          </a:xfrm>
          <a:prstGeom prst="rect">
            <a:avLst/>
          </a:prstGeom>
        </p:spPr>
      </p:pic>
      <p:sp>
        <p:nvSpPr>
          <p:cNvPr id="7" name="Footer Placeholder 5">
            <a:extLst>
              <a:ext uri="{FF2B5EF4-FFF2-40B4-BE49-F238E27FC236}">
                <a16:creationId xmlns:a16="http://schemas.microsoft.com/office/drawing/2014/main" id="{E2628639-FF2E-B700-A87B-5C4057C633FD}"/>
              </a:ext>
            </a:extLst>
          </p:cNvPr>
          <p:cNvSpPr txBox="1">
            <a:spLocks/>
          </p:cNvSpPr>
          <p:nvPr userDrawn="1"/>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2350461640"/>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 id="2147483797" r:id="rId15"/>
    <p:sldLayoutId id="2147483798" r:id="rId16"/>
    <p:sldLayoutId id="2147483799" r:id="rId17"/>
    <p:sldLayoutId id="2147483800" r:id="rId18"/>
    <p:sldLayoutId id="2147483801" r:id="rId19"/>
    <p:sldLayoutId id="2147483802" r:id="rId20"/>
  </p:sldLayoutIdLst>
  <p:hf hdr="0"/>
  <p:txStyles>
    <p:title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accent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529">
          <p15:clr>
            <a:srgbClr val="F26B43"/>
          </p15:clr>
        </p15:guide>
        <p15:guide id="4" pos="7151">
          <p15:clr>
            <a:srgbClr val="F26B43"/>
          </p15:clr>
        </p15:guide>
        <p15:guide id="5" orient="horz" pos="4224">
          <p15:clr>
            <a:srgbClr val="F26B43"/>
          </p15:clr>
        </p15:guide>
        <p15:guide id="6" orient="horz" pos="1117">
          <p15:clr>
            <a:srgbClr val="F26B43"/>
          </p15:clr>
        </p15:guide>
        <p15:guide id="7" orient="horz" pos="3203">
          <p15:clr>
            <a:srgbClr val="F26B43"/>
          </p15:clr>
        </p15:guide>
        <p15:guide id="8" orient="horz" pos="3793">
          <p15:clr>
            <a:srgbClr val="F26B43"/>
          </p15:clr>
        </p15:guide>
        <p15:guide id="9" orient="horz" pos="913">
          <p15:clr>
            <a:srgbClr val="F26B43"/>
          </p15:clr>
        </p15:guide>
        <p15:guide id="10" orient="horz" pos="3407">
          <p15:clr>
            <a:srgbClr val="F26B43"/>
          </p15:clr>
        </p15:guide>
        <p15:guide id="11">
          <p15:clr>
            <a:srgbClr val="F26B43"/>
          </p15:clr>
        </p15:guide>
        <p15:guide id="12" pos="7680">
          <p15:clr>
            <a:srgbClr val="F26B43"/>
          </p15:clr>
        </p15:guide>
        <p15:guide id="13" orient="horz">
          <p15:clr>
            <a:srgbClr val="F26B43"/>
          </p15:clr>
        </p15:guide>
        <p15:guide id="14" orient="horz" pos="4320">
          <p15:clr>
            <a:srgbClr val="F26B43"/>
          </p15:clr>
        </p15:guide>
        <p15:guide id="15" pos="3386">
          <p15:clr>
            <a:srgbClr val="F26B43"/>
          </p15:clr>
        </p15:guide>
        <p15:guide id="16" pos="429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image" Target="../media/image15.sv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hyperlink" Target="https://commons.wikimedia.org/wiki/File:Ua_1.39_warning-caution.svg" TargetMode="External"/><Relationship Id="rId2" Type="http://schemas.openxmlformats.org/officeDocument/2006/relationships/notesSlide" Target="../notesSlides/notesSlide11.xml"/><Relationship Id="rId1" Type="http://schemas.openxmlformats.org/officeDocument/2006/relationships/slideLayout" Target="../slideLayouts/slideLayout17.xml"/><Relationship Id="rId6" Type="http://schemas.openxmlformats.org/officeDocument/2006/relationships/image" Target="../media/image31.png"/><Relationship Id="rId5" Type="http://schemas.openxmlformats.org/officeDocument/2006/relationships/image" Target="../media/image15.sv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35.xml"/><Relationship Id="rId5" Type="http://schemas.openxmlformats.org/officeDocument/2006/relationships/image" Target="../media/image32.jpg"/><Relationship Id="rId4" Type="http://schemas.openxmlformats.org/officeDocument/2006/relationships/image" Target="../media/image15.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34.png"/><Relationship Id="rId7" Type="http://schemas.openxmlformats.org/officeDocument/2006/relationships/image" Target="../media/image15.sv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hyperlink" Target="https://commons.wikimedia.org/wiki/File:Ua_1.39_warning-caution.sv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sv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sv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sv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sv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sv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sv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sv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sv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28.xml"/><Relationship Id="rId5" Type="http://schemas.openxmlformats.org/officeDocument/2006/relationships/image" Target="../media/image15.sv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35.xml"/><Relationship Id="rId5" Type="http://schemas.openxmlformats.org/officeDocument/2006/relationships/image" Target="../media/image43.jpg"/><Relationship Id="rId4" Type="http://schemas.openxmlformats.org/officeDocument/2006/relationships/image" Target="../media/image15.svg"/></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41.sv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35.xml"/><Relationship Id="rId5" Type="http://schemas.openxmlformats.org/officeDocument/2006/relationships/image" Target="../media/image45.jpg"/><Relationship Id="rId4" Type="http://schemas.openxmlformats.org/officeDocument/2006/relationships/image" Target="../media/image15.svg"/></Relationships>
</file>

<file path=ppt/slides/_rels/slide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34.xml"/><Relationship Id="rId4" Type="http://schemas.openxmlformats.org/officeDocument/2006/relationships/image" Target="../media/image47.jpe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7.jpeg"/><Relationship Id="rId1" Type="http://schemas.openxmlformats.org/officeDocument/2006/relationships/slideLayout" Target="../slideLayouts/slideLayout34.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hyperlink" Target="https://commons.wikimedia.org/wiki/File:Ua_1.39_warning-caution.svg"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1.xml"/><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28.xml"/><Relationship Id="rId5" Type="http://schemas.openxmlformats.org/officeDocument/2006/relationships/image" Target="../media/image15.svg"/><Relationship Id="rId4" Type="http://schemas.openxmlformats.org/officeDocument/2006/relationships/image" Target="../media/image14.pn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0.jpeg"/><Relationship Id="rId1" Type="http://schemas.openxmlformats.org/officeDocument/2006/relationships/slideLayout" Target="../slideLayouts/slideLayout14.xml"/><Relationship Id="rId4" Type="http://schemas.openxmlformats.org/officeDocument/2006/relationships/image" Target="../media/image15.svg"/></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0.jpeg"/><Relationship Id="rId1" Type="http://schemas.openxmlformats.org/officeDocument/2006/relationships/slideLayout" Target="../slideLayouts/slideLayout14.xml"/><Relationship Id="rId4" Type="http://schemas.openxmlformats.org/officeDocument/2006/relationships/image" Target="../media/image15.svg"/></Relationships>
</file>

<file path=ppt/slides/_rels/slide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8.xml"/><Relationship Id="rId5" Type="http://schemas.openxmlformats.org/officeDocument/2006/relationships/image" Target="../media/image51.png"/><Relationship Id="rId4" Type="http://schemas.openxmlformats.org/officeDocument/2006/relationships/image" Target="../media/image15.svg"/></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7.xml"/><Relationship Id="rId1" Type="http://schemas.openxmlformats.org/officeDocument/2006/relationships/slideLayout" Target="../slideLayouts/slideLayout35.xml"/><Relationship Id="rId5" Type="http://schemas.openxmlformats.org/officeDocument/2006/relationships/image" Target="../media/image15.svg"/><Relationship Id="rId4" Type="http://schemas.openxmlformats.org/officeDocument/2006/relationships/image" Target="../media/image14.png"/></Relationships>
</file>

<file path=ppt/slides/_rels/slide4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8.xml"/><Relationship Id="rId1" Type="http://schemas.openxmlformats.org/officeDocument/2006/relationships/slideLayout" Target="../slideLayouts/slideLayout35.xml"/><Relationship Id="rId5" Type="http://schemas.openxmlformats.org/officeDocument/2006/relationships/image" Target="../media/image15.svg"/><Relationship Id="rId4" Type="http://schemas.openxmlformats.org/officeDocument/2006/relationships/image" Target="../media/image14.png"/></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9.xml"/><Relationship Id="rId1" Type="http://schemas.openxmlformats.org/officeDocument/2006/relationships/slideLayout" Target="../slideLayouts/slideLayout24.xml"/><Relationship Id="rId5" Type="http://schemas.openxmlformats.org/officeDocument/2006/relationships/image" Target="../media/image41.svg"/><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0.xml"/><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15.sv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CC6B7-A2F6-20F3-3200-18EFD271B938}"/>
            </a:ext>
          </a:extLst>
        </p:cNvPr>
        <p:cNvGrpSpPr/>
        <p:nvPr/>
      </p:nvGrpSpPr>
      <p:grpSpPr>
        <a:xfrm>
          <a:off x="0" y="0"/>
          <a:ext cx="0" cy="0"/>
          <a:chOff x="0" y="0"/>
          <a:chExt cx="0" cy="0"/>
        </a:xfrm>
      </p:grpSpPr>
      <p:sp>
        <p:nvSpPr>
          <p:cNvPr id="4" name="Oval 3">
            <a:extLst>
              <a:ext uri="{FF2B5EF4-FFF2-40B4-BE49-F238E27FC236}">
                <a16:creationId xmlns:a16="http://schemas.microsoft.com/office/drawing/2014/main" id="{1399A3AA-E8D8-566B-688C-11E7DFB3750B}"/>
              </a:ext>
            </a:extLst>
          </p:cNvPr>
          <p:cNvSpPr/>
          <p:nvPr/>
        </p:nvSpPr>
        <p:spPr>
          <a:xfrm>
            <a:off x="831850" y="-1079500"/>
            <a:ext cx="628650" cy="62865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 name="Oval 4">
            <a:extLst>
              <a:ext uri="{FF2B5EF4-FFF2-40B4-BE49-F238E27FC236}">
                <a16:creationId xmlns:a16="http://schemas.microsoft.com/office/drawing/2014/main" id="{2CC949A6-5922-F898-D8A9-C609A5CA1DA4}"/>
              </a:ext>
            </a:extLst>
          </p:cNvPr>
          <p:cNvSpPr/>
          <p:nvPr/>
        </p:nvSpPr>
        <p:spPr>
          <a:xfrm>
            <a:off x="1676400" y="-1079500"/>
            <a:ext cx="628650" cy="628650"/>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6" name="Oval 5">
            <a:extLst>
              <a:ext uri="{FF2B5EF4-FFF2-40B4-BE49-F238E27FC236}">
                <a16:creationId xmlns:a16="http://schemas.microsoft.com/office/drawing/2014/main" id="{57BD3FAE-0EB9-7E21-743C-1DDFF86A5B27}"/>
              </a:ext>
            </a:extLst>
          </p:cNvPr>
          <p:cNvSpPr/>
          <p:nvPr/>
        </p:nvSpPr>
        <p:spPr>
          <a:xfrm>
            <a:off x="2520950" y="-1079500"/>
            <a:ext cx="628650" cy="628650"/>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 name="Oval 11">
            <a:extLst>
              <a:ext uri="{FF2B5EF4-FFF2-40B4-BE49-F238E27FC236}">
                <a16:creationId xmlns:a16="http://schemas.microsoft.com/office/drawing/2014/main" id="{94E4F628-8B7E-61E5-53D4-10016954A070}"/>
              </a:ext>
            </a:extLst>
          </p:cNvPr>
          <p:cNvSpPr/>
          <p:nvPr/>
        </p:nvSpPr>
        <p:spPr>
          <a:xfrm>
            <a:off x="3365500" y="-1079500"/>
            <a:ext cx="628650" cy="628650"/>
          </a:xfrm>
          <a:prstGeom prst="ellipse">
            <a:avLst/>
          </a:prstGeom>
          <a:solidFill>
            <a:srgbClr val="D7379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Oval 12">
            <a:extLst>
              <a:ext uri="{FF2B5EF4-FFF2-40B4-BE49-F238E27FC236}">
                <a16:creationId xmlns:a16="http://schemas.microsoft.com/office/drawing/2014/main" id="{3DDEF4DF-D681-6AA8-5DD7-CBA9BED1F66F}"/>
              </a:ext>
            </a:extLst>
          </p:cNvPr>
          <p:cNvSpPr/>
          <p:nvPr/>
        </p:nvSpPr>
        <p:spPr>
          <a:xfrm>
            <a:off x="4210050" y="-1079500"/>
            <a:ext cx="628650" cy="628650"/>
          </a:xfrm>
          <a:prstGeom prst="ellipse">
            <a:avLst/>
          </a:prstGeom>
          <a:solidFill>
            <a:srgbClr val="D719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 name="Oval 13">
            <a:extLst>
              <a:ext uri="{FF2B5EF4-FFF2-40B4-BE49-F238E27FC236}">
                <a16:creationId xmlns:a16="http://schemas.microsoft.com/office/drawing/2014/main" id="{1FCDCD28-E825-123D-47BC-95578EE844B1}"/>
              </a:ext>
            </a:extLst>
          </p:cNvPr>
          <p:cNvSpPr/>
          <p:nvPr/>
        </p:nvSpPr>
        <p:spPr>
          <a:xfrm>
            <a:off x="5054600" y="-1079500"/>
            <a:ext cx="628650" cy="628650"/>
          </a:xfrm>
          <a:prstGeom prst="ellipse">
            <a:avLst/>
          </a:prstGeom>
          <a:solidFill>
            <a:srgbClr val="6E2D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 name="Oval 14">
            <a:extLst>
              <a:ext uri="{FF2B5EF4-FFF2-40B4-BE49-F238E27FC236}">
                <a16:creationId xmlns:a16="http://schemas.microsoft.com/office/drawing/2014/main" id="{77052A2B-11F0-F326-3640-F20328725B6B}"/>
              </a:ext>
            </a:extLst>
          </p:cNvPr>
          <p:cNvSpPr/>
          <p:nvPr/>
        </p:nvSpPr>
        <p:spPr>
          <a:xfrm>
            <a:off x="5899150" y="-1079500"/>
            <a:ext cx="628650" cy="628650"/>
          </a:xfrm>
          <a:prstGeom prst="ellipse">
            <a:avLst/>
          </a:prstGeom>
          <a:solidFill>
            <a:srgbClr val="E664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 name="Oval 15">
            <a:extLst>
              <a:ext uri="{FF2B5EF4-FFF2-40B4-BE49-F238E27FC236}">
                <a16:creationId xmlns:a16="http://schemas.microsoft.com/office/drawing/2014/main" id="{87513EE7-2446-F8DD-139C-005D8E7E3B2A}"/>
              </a:ext>
            </a:extLst>
          </p:cNvPr>
          <p:cNvSpPr/>
          <p:nvPr/>
        </p:nvSpPr>
        <p:spPr>
          <a:xfrm>
            <a:off x="6743700" y="-1079500"/>
            <a:ext cx="628650" cy="628650"/>
          </a:xfrm>
          <a:prstGeom prst="ellipse">
            <a:avLst/>
          </a:prstGeom>
          <a:solidFill>
            <a:srgbClr val="FFE1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Oval 16">
            <a:extLst>
              <a:ext uri="{FF2B5EF4-FFF2-40B4-BE49-F238E27FC236}">
                <a16:creationId xmlns:a16="http://schemas.microsoft.com/office/drawing/2014/main" id="{661A3B37-C71B-DE89-6902-1566B06E6918}"/>
              </a:ext>
            </a:extLst>
          </p:cNvPr>
          <p:cNvSpPr/>
          <p:nvPr/>
        </p:nvSpPr>
        <p:spPr>
          <a:xfrm>
            <a:off x="7588250" y="-1079500"/>
            <a:ext cx="628650" cy="628650"/>
          </a:xfrm>
          <a:prstGeom prst="ellipse">
            <a:avLst/>
          </a:prstGeom>
          <a:solidFill>
            <a:srgbClr val="89D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8" name="Oval 17">
            <a:extLst>
              <a:ext uri="{FF2B5EF4-FFF2-40B4-BE49-F238E27FC236}">
                <a16:creationId xmlns:a16="http://schemas.microsoft.com/office/drawing/2014/main" id="{7AAA98D5-F487-AE1E-026E-E9B27C59003A}"/>
              </a:ext>
            </a:extLst>
          </p:cNvPr>
          <p:cNvSpPr/>
          <p:nvPr/>
        </p:nvSpPr>
        <p:spPr>
          <a:xfrm>
            <a:off x="8432800" y="-1079500"/>
            <a:ext cx="628650" cy="628650"/>
          </a:xfrm>
          <a:prstGeom prst="ellipse">
            <a:avLst/>
          </a:prstGeom>
          <a:solidFill>
            <a:srgbClr val="23B4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5" name="Title 24">
            <a:extLst>
              <a:ext uri="{FF2B5EF4-FFF2-40B4-BE49-F238E27FC236}">
                <a16:creationId xmlns:a16="http://schemas.microsoft.com/office/drawing/2014/main" id="{BF024ACF-0D7E-E752-2F3F-A20A48D71115}"/>
              </a:ext>
            </a:extLst>
          </p:cNvPr>
          <p:cNvSpPr>
            <a:spLocks noGrp="1"/>
          </p:cNvSpPr>
          <p:nvPr>
            <p:ph type="ctrTitle"/>
          </p:nvPr>
        </p:nvSpPr>
        <p:spPr>
          <a:xfrm>
            <a:off x="5804112" y="441960"/>
            <a:ext cx="6145315" cy="3234891"/>
          </a:xfrm>
          <a:ln>
            <a:noFill/>
          </a:ln>
        </p:spPr>
        <p:txBody>
          <a:bodyPr tIns="0" rIns="0" bIns="0">
            <a:noAutofit/>
          </a:bodyPr>
          <a:lstStyle/>
          <a:p>
            <a:r>
              <a:rPr lang="nl-BE" dirty="0">
                <a:solidFill>
                  <a:srgbClr val="268593">
                    <a:alpha val="84000"/>
                  </a:srgbClr>
                </a:solidFill>
              </a:rPr>
              <a:t>Welkom</a:t>
            </a:r>
          </a:p>
        </p:txBody>
      </p:sp>
      <p:sp>
        <p:nvSpPr>
          <p:cNvPr id="2" name="Subtitle 1">
            <a:extLst>
              <a:ext uri="{FF2B5EF4-FFF2-40B4-BE49-F238E27FC236}">
                <a16:creationId xmlns:a16="http://schemas.microsoft.com/office/drawing/2014/main" id="{930E3B08-BF28-28C9-8F7D-DBDD7ECE370C}"/>
              </a:ext>
            </a:extLst>
          </p:cNvPr>
          <p:cNvSpPr>
            <a:spLocks noGrp="1"/>
          </p:cNvSpPr>
          <p:nvPr>
            <p:ph type="subTitle" idx="1"/>
          </p:nvPr>
        </p:nvSpPr>
        <p:spPr>
          <a:xfrm>
            <a:off x="5804112" y="3826933"/>
            <a:ext cx="6145315" cy="1656292"/>
          </a:xfrm>
        </p:spPr>
        <p:txBody>
          <a:bodyPr tIns="0" rIns="0" bIns="0">
            <a:normAutofit/>
          </a:bodyPr>
          <a:lstStyle/>
          <a:p>
            <a:r>
              <a:rPr lang="nl-BE" dirty="0"/>
              <a:t>op het Medisch‑Farmaceutisch Overleg </a:t>
            </a:r>
          </a:p>
        </p:txBody>
      </p:sp>
      <p:sp>
        <p:nvSpPr>
          <p:cNvPr id="11" name="Slide Number Placeholder 10">
            <a:extLst>
              <a:ext uri="{FF2B5EF4-FFF2-40B4-BE49-F238E27FC236}">
                <a16:creationId xmlns:a16="http://schemas.microsoft.com/office/drawing/2014/main" id="{FA4CBFAE-469C-B8E3-8E78-654E78AA6A74}"/>
              </a:ext>
            </a:extLst>
          </p:cNvPr>
          <p:cNvSpPr>
            <a:spLocks noGrp="1"/>
          </p:cNvSpPr>
          <p:nvPr>
            <p:ph type="sldNum" sz="quarter" idx="12"/>
          </p:nvPr>
        </p:nvSpPr>
        <p:spPr>
          <a:xfrm>
            <a:off x="11760424" y="6566887"/>
            <a:ext cx="252000" cy="228599"/>
          </a:xfrm>
        </p:spPr>
        <p:txBody>
          <a:bodyPr/>
          <a:lstStyle/>
          <a:p>
            <a:fld id="{6F59F840-A25C-47C2-9D32-7D79F8CD7447}" type="slidenum">
              <a:rPr lang="nl-BE" smtClean="0"/>
              <a:pPr/>
              <a:t>1</a:t>
            </a:fld>
            <a:endParaRPr lang="nl-BE"/>
          </a:p>
        </p:txBody>
      </p:sp>
      <p:pic>
        <p:nvPicPr>
          <p:cNvPr id="48" name="Picture Placeholder 47" descr="A close-up of a hand&#10;&#10;Description automatically generated">
            <a:extLst>
              <a:ext uri="{FF2B5EF4-FFF2-40B4-BE49-F238E27FC236}">
                <a16:creationId xmlns:a16="http://schemas.microsoft.com/office/drawing/2014/main" id="{FF1FC385-646D-3CA5-DBBB-F8EFCB4AF622}"/>
              </a:ext>
            </a:extLst>
          </p:cNvPr>
          <p:cNvPicPr>
            <a:picLocks noGrp="1" noChangeAspect="1"/>
          </p:cNvPicPr>
          <p:nvPr>
            <p:ph type="pic" sz="quarter" idx="4294967295"/>
          </p:nvPr>
        </p:nvPicPr>
        <p:blipFill>
          <a:blip r:embed="rId3"/>
          <a:srcRect l="51291" r="9953"/>
          <a:stretch/>
        </p:blipFill>
        <p:spPr>
          <a:xfrm>
            <a:off x="-4713288" y="-1430338"/>
            <a:ext cx="9720263" cy="9718676"/>
          </a:xfrm>
          <a:custGeom>
            <a:avLst/>
            <a:gdLst>
              <a:gd name="connsiteX0" fmla="*/ 4565479 w 9130958"/>
              <a:gd name="connsiteY0" fmla="*/ 2806204 h 9132864"/>
              <a:gd name="connsiteX1" fmla="*/ 2805251 w 9130958"/>
              <a:gd name="connsiteY1" fmla="*/ 4566432 h 9132864"/>
              <a:gd name="connsiteX2" fmla="*/ 4565479 w 9130958"/>
              <a:gd name="connsiteY2" fmla="*/ 6326660 h 9132864"/>
              <a:gd name="connsiteX3" fmla="*/ 6325707 w 9130958"/>
              <a:gd name="connsiteY3" fmla="*/ 4566432 h 9132864"/>
              <a:gd name="connsiteX4" fmla="*/ 4565479 w 9130958"/>
              <a:gd name="connsiteY4" fmla="*/ 2806204 h 9132864"/>
              <a:gd name="connsiteX5" fmla="*/ 4565479 w 9130958"/>
              <a:gd name="connsiteY5" fmla="*/ 0 h 9132864"/>
              <a:gd name="connsiteX6" fmla="*/ 9130958 w 9130958"/>
              <a:gd name="connsiteY6" fmla="*/ 4566432 h 9132864"/>
              <a:gd name="connsiteX7" fmla="*/ 4565479 w 9130958"/>
              <a:gd name="connsiteY7" fmla="*/ 9132864 h 9132864"/>
              <a:gd name="connsiteX8" fmla="*/ 0 w 9130958"/>
              <a:gd name="connsiteY8" fmla="*/ 4566432 h 9132864"/>
              <a:gd name="connsiteX9" fmla="*/ 4565479 w 9130958"/>
              <a:gd name="connsiteY9" fmla="*/ 0 h 913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958" h="9132864">
                <a:moveTo>
                  <a:pt x="4565479" y="2806204"/>
                </a:moveTo>
                <a:cubicBezTo>
                  <a:pt x="3593332" y="2806204"/>
                  <a:pt x="2805251" y="3594285"/>
                  <a:pt x="2805251" y="4566432"/>
                </a:cubicBezTo>
                <a:cubicBezTo>
                  <a:pt x="2805251" y="5538579"/>
                  <a:pt x="3593332" y="6326660"/>
                  <a:pt x="4565479" y="6326660"/>
                </a:cubicBezTo>
                <a:cubicBezTo>
                  <a:pt x="5537626" y="6326660"/>
                  <a:pt x="6325707" y="5538579"/>
                  <a:pt x="6325707" y="4566432"/>
                </a:cubicBezTo>
                <a:cubicBezTo>
                  <a:pt x="6325707" y="3594285"/>
                  <a:pt x="5537626" y="2806204"/>
                  <a:pt x="4565479" y="2806204"/>
                </a:cubicBezTo>
                <a:close/>
                <a:moveTo>
                  <a:pt x="4565479" y="0"/>
                </a:moveTo>
                <a:cubicBezTo>
                  <a:pt x="7086923" y="0"/>
                  <a:pt x="9130958" y="2044461"/>
                  <a:pt x="9130958" y="4566432"/>
                </a:cubicBezTo>
                <a:cubicBezTo>
                  <a:pt x="9130958" y="7088403"/>
                  <a:pt x="7086923" y="9132864"/>
                  <a:pt x="4565479" y="9132864"/>
                </a:cubicBezTo>
                <a:cubicBezTo>
                  <a:pt x="2044035" y="9132864"/>
                  <a:pt x="0" y="7088403"/>
                  <a:pt x="0" y="4566432"/>
                </a:cubicBezTo>
                <a:cubicBezTo>
                  <a:pt x="0" y="2044461"/>
                  <a:pt x="2044035" y="0"/>
                  <a:pt x="4565479" y="0"/>
                </a:cubicBezTo>
                <a:close/>
              </a:path>
            </a:pathLst>
          </a:custGeom>
        </p:spPr>
      </p:pic>
      <p:sp>
        <p:nvSpPr>
          <p:cNvPr id="9" name="Oval 8">
            <a:extLst>
              <a:ext uri="{FF2B5EF4-FFF2-40B4-BE49-F238E27FC236}">
                <a16:creationId xmlns:a16="http://schemas.microsoft.com/office/drawing/2014/main" id="{3013B387-B1FD-0D63-DE44-A0FC6B438B7A}"/>
              </a:ext>
            </a:extLst>
          </p:cNvPr>
          <p:cNvSpPr/>
          <p:nvPr/>
        </p:nvSpPr>
        <p:spPr>
          <a:xfrm>
            <a:off x="203200" y="-1079500"/>
            <a:ext cx="628650" cy="62865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Oval 9">
            <a:extLst>
              <a:ext uri="{FF2B5EF4-FFF2-40B4-BE49-F238E27FC236}">
                <a16:creationId xmlns:a16="http://schemas.microsoft.com/office/drawing/2014/main" id="{70A21607-CD91-C987-6810-5AB5ABB7C921}"/>
              </a:ext>
            </a:extLst>
          </p:cNvPr>
          <p:cNvSpPr/>
          <p:nvPr/>
        </p:nvSpPr>
        <p:spPr>
          <a:xfrm>
            <a:off x="9518650" y="-1079500"/>
            <a:ext cx="628650" cy="628650"/>
          </a:xfrm>
          <a:prstGeom prst="ellipse">
            <a:avLst/>
          </a:prstGeom>
          <a:solidFill>
            <a:srgbClr val="198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9" name="Oval 18">
            <a:extLst>
              <a:ext uri="{FF2B5EF4-FFF2-40B4-BE49-F238E27FC236}">
                <a16:creationId xmlns:a16="http://schemas.microsoft.com/office/drawing/2014/main" id="{46B274C0-3151-51BA-3577-357DA0FBF4C8}"/>
              </a:ext>
            </a:extLst>
          </p:cNvPr>
          <p:cNvSpPr/>
          <p:nvPr/>
        </p:nvSpPr>
        <p:spPr>
          <a:xfrm>
            <a:off x="10731500" y="-1079500"/>
            <a:ext cx="628650" cy="628650"/>
          </a:xfrm>
          <a:prstGeom prst="ellipse">
            <a:avLst/>
          </a:prstGeom>
          <a:solidFill>
            <a:srgbClr val="1469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 name="Footer Placeholder 5">
            <a:extLst>
              <a:ext uri="{FF2B5EF4-FFF2-40B4-BE49-F238E27FC236}">
                <a16:creationId xmlns:a16="http://schemas.microsoft.com/office/drawing/2014/main" id="{680D6E9B-49B2-13BA-A0E2-B6C81B6BED28}"/>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390104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D67AE-A967-6BAE-6201-58878F4532CF}"/>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7389621C-A73B-09E0-499C-F882B6FE9241}"/>
              </a:ext>
            </a:extLst>
          </p:cNvPr>
          <p:cNvSpPr>
            <a:spLocks noGrp="1"/>
          </p:cNvSpPr>
          <p:nvPr>
            <p:ph type="body" sz="quarter" idx="17"/>
          </p:nvPr>
        </p:nvSpPr>
        <p:spPr>
          <a:xfrm>
            <a:off x="-1" y="0"/>
            <a:ext cx="12192001" cy="6857999"/>
          </a:xfrm>
        </p:spPr>
        <p:txBody>
          <a:bodyPr/>
          <a:lstStyle/>
          <a:p>
            <a:pPr algn="ctr"/>
            <a:endParaRPr lang="nl-NL" sz="1800" dirty="0">
              <a:solidFill>
                <a:schemeClr val="tx2"/>
              </a:solidFill>
            </a:endParaRPr>
          </a:p>
          <a:p>
            <a:pPr algn="ctr"/>
            <a:endParaRPr lang="nl-NL" sz="1800" dirty="0">
              <a:solidFill>
                <a:schemeClr val="tx2"/>
              </a:solidFill>
            </a:endParaRPr>
          </a:p>
          <a:p>
            <a:pPr algn="ctr"/>
            <a:endParaRPr lang="nl-NL" sz="1800" dirty="0">
              <a:solidFill>
                <a:schemeClr val="tx2"/>
              </a:solidFill>
            </a:endParaRPr>
          </a:p>
          <a:p>
            <a:pPr algn="ctr"/>
            <a:endParaRPr lang="nl-NL" sz="1800" dirty="0">
              <a:solidFill>
                <a:schemeClr val="bg1"/>
              </a:solidFill>
            </a:endParaRPr>
          </a:p>
          <a:p>
            <a:pPr algn="ctr"/>
            <a:endParaRPr lang="en-US" sz="3200" dirty="0">
              <a:solidFill>
                <a:schemeClr val="bg1"/>
              </a:solidFill>
            </a:endParaRPr>
          </a:p>
          <a:p>
            <a:pPr algn="ctr"/>
            <a:r>
              <a:rPr lang="en-US" sz="3200" dirty="0">
                <a:solidFill>
                  <a:schemeClr val="bg1"/>
                </a:solidFill>
              </a:rPr>
              <a:t>Barrett </a:t>
            </a:r>
            <a:r>
              <a:rPr lang="en-US" sz="3200" dirty="0" err="1">
                <a:solidFill>
                  <a:schemeClr val="bg1"/>
                </a:solidFill>
              </a:rPr>
              <a:t>oesofagus</a:t>
            </a:r>
            <a:r>
              <a:rPr lang="en-US" sz="3200" dirty="0">
                <a:solidFill>
                  <a:schemeClr val="bg1"/>
                </a:solidFill>
              </a:rPr>
              <a:t> is 1 van de 4 </a:t>
            </a:r>
            <a:r>
              <a:rPr lang="en-US" sz="3200" dirty="0" err="1">
                <a:solidFill>
                  <a:schemeClr val="bg1"/>
                </a:solidFill>
              </a:rPr>
              <a:t>indicatie’s</a:t>
            </a:r>
            <a:r>
              <a:rPr lang="en-US" sz="3200" dirty="0">
                <a:solidFill>
                  <a:schemeClr val="bg1"/>
                </a:solidFill>
              </a:rPr>
              <a:t> </a:t>
            </a:r>
            <a:r>
              <a:rPr lang="en-US" sz="3200" dirty="0" err="1">
                <a:solidFill>
                  <a:schemeClr val="bg1"/>
                </a:solidFill>
              </a:rPr>
              <a:t>voor</a:t>
            </a:r>
            <a:r>
              <a:rPr lang="en-US" sz="3200" dirty="0">
                <a:solidFill>
                  <a:schemeClr val="bg1"/>
                </a:solidFill>
              </a:rPr>
              <a:t> </a:t>
            </a:r>
          </a:p>
          <a:p>
            <a:pPr algn="ctr"/>
            <a:r>
              <a:rPr lang="en-US" sz="3200" dirty="0" err="1">
                <a:solidFill>
                  <a:schemeClr val="bg1"/>
                </a:solidFill>
              </a:rPr>
              <a:t>chronisch</a:t>
            </a:r>
            <a:r>
              <a:rPr lang="en-US" sz="3200" dirty="0">
                <a:solidFill>
                  <a:schemeClr val="bg1"/>
                </a:solidFill>
              </a:rPr>
              <a:t> </a:t>
            </a:r>
            <a:r>
              <a:rPr lang="en-US" sz="3200" dirty="0" err="1">
                <a:solidFill>
                  <a:schemeClr val="bg1"/>
                </a:solidFill>
              </a:rPr>
              <a:t>gebruik</a:t>
            </a:r>
            <a:r>
              <a:rPr lang="en-US" sz="3200" dirty="0">
                <a:solidFill>
                  <a:schemeClr val="bg1"/>
                </a:solidFill>
              </a:rPr>
              <a:t> van </a:t>
            </a:r>
            <a:r>
              <a:rPr lang="en-US" sz="3200" dirty="0" err="1">
                <a:solidFill>
                  <a:schemeClr val="bg1"/>
                </a:solidFill>
              </a:rPr>
              <a:t>een</a:t>
            </a:r>
            <a:r>
              <a:rPr lang="en-US" sz="3200" dirty="0">
                <a:solidFill>
                  <a:schemeClr val="bg1"/>
                </a:solidFill>
              </a:rPr>
              <a:t> PPI?</a:t>
            </a:r>
            <a:endParaRPr lang="nl-BE" sz="3200" dirty="0">
              <a:solidFill>
                <a:schemeClr val="bg1"/>
              </a:solidFill>
            </a:endParaRPr>
          </a:p>
          <a:p>
            <a:pPr algn="ctr"/>
            <a:endParaRPr lang="nl-BE" sz="3200" dirty="0">
              <a:solidFill>
                <a:schemeClr val="bg1"/>
              </a:solidFill>
            </a:endParaRPr>
          </a:p>
          <a:p>
            <a:pPr marL="2114550" lvl="3" indent="-742950">
              <a:buFontTx/>
              <a:buAutoNum type="alphaLcPeriod"/>
            </a:pPr>
            <a:endParaRPr lang="nl-BE" sz="2800" dirty="0">
              <a:solidFill>
                <a:schemeClr val="tx2"/>
              </a:solidFill>
              <a:latin typeface="+mn-lt"/>
            </a:endParaRPr>
          </a:p>
          <a:p>
            <a:pPr marL="2114550" lvl="3" indent="-742950">
              <a:buFontTx/>
              <a:buAutoNum type="alphaLcPeriod"/>
            </a:pPr>
            <a:endParaRPr lang="nl-BE" sz="2800" dirty="0">
              <a:solidFill>
                <a:schemeClr val="tx2"/>
              </a:solidFill>
              <a:latin typeface="+mn-lt"/>
            </a:endParaRPr>
          </a:p>
          <a:p>
            <a:pPr marL="2114550" lvl="3" indent="-742950">
              <a:buFontTx/>
              <a:buAutoNum type="alphaLcPeriod"/>
            </a:pPr>
            <a:r>
              <a:rPr lang="nl-BE" sz="2800" dirty="0">
                <a:solidFill>
                  <a:schemeClr val="tx2"/>
                </a:solidFill>
                <a:latin typeface="+mn-lt"/>
              </a:rPr>
              <a:t>Waar</a:t>
            </a:r>
          </a:p>
          <a:p>
            <a:pPr marL="2114550" lvl="3" indent="-742950">
              <a:buAutoNum type="alphaLcPeriod"/>
            </a:pPr>
            <a:r>
              <a:rPr lang="nl-BE" sz="2800" dirty="0">
                <a:solidFill>
                  <a:schemeClr val="tx2"/>
                </a:solidFill>
                <a:latin typeface="+mn-lt"/>
              </a:rPr>
              <a:t>Niet waar</a:t>
            </a:r>
          </a:p>
          <a:p>
            <a:endParaRPr lang="nl-BE" dirty="0"/>
          </a:p>
        </p:txBody>
      </p:sp>
      <p:sp>
        <p:nvSpPr>
          <p:cNvPr id="5" name="Tijdelijke aanduiding voor dianummer 4">
            <a:extLst>
              <a:ext uri="{FF2B5EF4-FFF2-40B4-BE49-F238E27FC236}">
                <a16:creationId xmlns:a16="http://schemas.microsoft.com/office/drawing/2014/main" id="{10D7A32A-081E-1736-7C23-4C151348FB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59F840-A25C-47C2-9D32-7D79F8CD7447}" type="slidenum">
              <a:rPr kumimoji="0" lang="nl-BE" sz="800" b="0" i="0" u="none" strike="noStrike" kern="1200" cap="none" spc="0" normalizeH="0" baseline="0" noProof="0" smtClean="0">
                <a:ln>
                  <a:noFill/>
                </a:ln>
                <a:solidFill>
                  <a:prstClr val="white"/>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BE" sz="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sp>
        <p:nvSpPr>
          <p:cNvPr id="6" name="Tijdelijke aanduiding voor tekst 5">
            <a:extLst>
              <a:ext uri="{FF2B5EF4-FFF2-40B4-BE49-F238E27FC236}">
                <a16:creationId xmlns:a16="http://schemas.microsoft.com/office/drawing/2014/main" id="{41E3713F-5A6F-178C-566B-8BC8DB1E1C9F}"/>
              </a:ext>
            </a:extLst>
          </p:cNvPr>
          <p:cNvSpPr>
            <a:spLocks noGrp="1"/>
          </p:cNvSpPr>
          <p:nvPr>
            <p:ph type="body" sz="quarter" idx="14"/>
          </p:nvPr>
        </p:nvSpPr>
        <p:spPr>
          <a:xfrm>
            <a:off x="3920860" y="-335281"/>
            <a:ext cx="4350278" cy="2014764"/>
          </a:xfrm>
        </p:spPr>
        <p:txBody>
          <a:bodyPr/>
          <a:lstStyle/>
          <a:p>
            <a:pPr algn="ctr"/>
            <a:r>
              <a:rPr lang="en-US" dirty="0" err="1"/>
              <a:t>Vraag</a:t>
            </a:r>
            <a:endParaRPr lang="nl-BE" dirty="0"/>
          </a:p>
        </p:txBody>
      </p:sp>
      <p:sp>
        <p:nvSpPr>
          <p:cNvPr id="4" name="Footer Placeholder 5">
            <a:extLst>
              <a:ext uri="{FF2B5EF4-FFF2-40B4-BE49-F238E27FC236}">
                <a16:creationId xmlns:a16="http://schemas.microsoft.com/office/drawing/2014/main" id="{51D56D35-6996-D49A-6F21-0E105E1F61BA}"/>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BE" sz="800" b="0" i="0" u="none" strike="noStrike" kern="1200" cap="none" spc="0" normalizeH="0" baseline="0" noProof="0" dirty="0">
                <a:ln>
                  <a:noFill/>
                </a:ln>
                <a:solidFill>
                  <a:prstClr val="white"/>
                </a:solidFill>
                <a:effectLst/>
                <a:uLnTx/>
                <a:uFillTx/>
                <a:latin typeface="segoe ui"/>
                <a:ea typeface="+mn-ea"/>
                <a:cs typeface="+mn-cs"/>
              </a:rPr>
              <a:t>MFO </a:t>
            </a:r>
            <a:r>
              <a:rPr kumimoji="0" lang="nl-BE" sz="800" b="0" i="0" u="none" strike="noStrike" kern="1200" cap="none" spc="0" normalizeH="0" baseline="0" noProof="0" dirty="0" err="1">
                <a:ln>
                  <a:noFill/>
                </a:ln>
                <a:solidFill>
                  <a:prstClr val="white"/>
                </a:solidFill>
                <a:effectLst/>
                <a:uLnTx/>
                <a:uFillTx/>
                <a:latin typeface="segoe ui"/>
                <a:ea typeface="+mn-ea"/>
                <a:cs typeface="+mn-cs"/>
              </a:rPr>
              <a:t>PPI’s</a:t>
            </a:r>
            <a:endParaRPr kumimoji="0" lang="nl-BE" sz="800" b="0" i="0" u="none" strike="noStrike" kern="1200" cap="none" spc="0" normalizeH="0" baseline="0" noProof="0" dirty="0">
              <a:ln>
                <a:noFill/>
              </a:ln>
              <a:solidFill>
                <a:prstClr val="white"/>
              </a:solidFill>
              <a:effectLst/>
              <a:uLnTx/>
              <a:uFillTx/>
              <a:latin typeface="segoe ui"/>
              <a:ea typeface="+mn-ea"/>
              <a:cs typeface="+mn-cs"/>
            </a:endParaRPr>
          </a:p>
        </p:txBody>
      </p:sp>
    </p:spTree>
    <p:extLst>
      <p:ext uri="{BB962C8B-B14F-4D97-AF65-F5344CB8AC3E}">
        <p14:creationId xmlns:p14="http://schemas.microsoft.com/office/powerpoint/2010/main" val="38442424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2CA10-6C41-A54B-1AE3-12408CB98731}"/>
            </a:ext>
          </a:extLst>
        </p:cNvPr>
        <p:cNvGrpSpPr/>
        <p:nvPr/>
      </p:nvGrpSpPr>
      <p:grpSpPr>
        <a:xfrm>
          <a:off x="0" y="0"/>
          <a:ext cx="0" cy="0"/>
          <a:chOff x="0" y="0"/>
          <a:chExt cx="0" cy="0"/>
        </a:xfrm>
      </p:grpSpPr>
      <p:sp>
        <p:nvSpPr>
          <p:cNvPr id="12" name="TextBox 169">
            <a:extLst>
              <a:ext uri="{FF2B5EF4-FFF2-40B4-BE49-F238E27FC236}">
                <a16:creationId xmlns:a16="http://schemas.microsoft.com/office/drawing/2014/main" id="{85DEA4A9-4BB3-7235-82A5-56703A2E582C}"/>
              </a:ext>
            </a:extLst>
          </p:cNvPr>
          <p:cNvSpPr txBox="1"/>
          <p:nvPr/>
        </p:nvSpPr>
        <p:spPr>
          <a:xfrm>
            <a:off x="812800" y="1057687"/>
            <a:ext cx="10858141" cy="4801314"/>
          </a:xfrm>
          <a:prstGeom prst="rect">
            <a:avLst/>
          </a:prstGeom>
          <a:noFill/>
        </p:spPr>
        <p:txBody>
          <a:bodyPr wrap="square" lIns="91440" tIns="45720" rIns="91440" bIns="45720" rtlCol="0" anchor="ctr" anchorCtr="0">
            <a:spAutoFit/>
          </a:bodyPr>
          <a:lstStyle/>
          <a:p>
            <a:endParaRPr lang="en-US" dirty="0">
              <a:solidFill>
                <a:srgbClr val="FF0000"/>
              </a:solidFill>
              <a:ea typeface="+mn-lt"/>
              <a:cs typeface="+mn-lt"/>
            </a:endParaRPr>
          </a:p>
          <a:p>
            <a:r>
              <a:rPr lang="en-US" dirty="0" err="1">
                <a:solidFill>
                  <a:schemeClr val="accent1"/>
                </a:solidFill>
                <a:latin typeface="+mj-lt"/>
                <a:ea typeface="+mn-lt"/>
                <a:cs typeface="+mn-lt"/>
              </a:rPr>
              <a:t>Kortdurend</a:t>
            </a:r>
            <a:r>
              <a:rPr lang="en-US" dirty="0">
                <a:solidFill>
                  <a:schemeClr val="accent1"/>
                </a:solidFill>
                <a:latin typeface="+mj-lt"/>
                <a:ea typeface="+mn-lt"/>
                <a:cs typeface="+mn-lt"/>
              </a:rPr>
              <a:t> </a:t>
            </a:r>
            <a:r>
              <a:rPr lang="en-US" dirty="0" err="1">
                <a:solidFill>
                  <a:schemeClr val="accent1"/>
                </a:solidFill>
                <a:latin typeface="+mj-lt"/>
                <a:ea typeface="+mn-lt"/>
                <a:cs typeface="+mn-lt"/>
              </a:rPr>
              <a:t>gebruik</a:t>
            </a:r>
            <a:r>
              <a:rPr lang="en-US" dirty="0">
                <a:solidFill>
                  <a:schemeClr val="accent1"/>
                </a:solidFill>
                <a:latin typeface="+mj-lt"/>
                <a:ea typeface="+mn-lt"/>
                <a:cs typeface="+mn-lt"/>
              </a:rPr>
              <a:t> (max 4-8 </a:t>
            </a:r>
            <a:r>
              <a:rPr lang="en-US" dirty="0" err="1">
                <a:solidFill>
                  <a:schemeClr val="accent1"/>
                </a:solidFill>
                <a:latin typeface="+mj-lt"/>
                <a:ea typeface="+mn-lt"/>
                <a:cs typeface="+mn-lt"/>
              </a:rPr>
              <a:t>weken</a:t>
            </a:r>
            <a:r>
              <a:rPr lang="en-US" dirty="0">
                <a:solidFill>
                  <a:schemeClr val="accent1"/>
                </a:solidFill>
                <a:latin typeface="+mj-lt"/>
                <a:ea typeface="+mn-lt"/>
                <a:cs typeface="+mn-lt"/>
              </a:rPr>
              <a:t>):</a:t>
            </a:r>
            <a:endParaRPr lang="nl-NL" dirty="0">
              <a:solidFill>
                <a:schemeClr val="accent1"/>
              </a:solidFill>
            </a:endParaRPr>
          </a:p>
          <a:p>
            <a:pPr lvl="1">
              <a:buClr>
                <a:schemeClr val="accent1"/>
              </a:buClr>
            </a:pPr>
            <a:r>
              <a:rPr lang="nl-NL" dirty="0"/>
              <a:t>	Typische refluxsymptomen zonder bewijs oesofagitis</a:t>
            </a:r>
          </a:p>
          <a:p>
            <a:pPr lvl="1">
              <a:buClr>
                <a:schemeClr val="accent1"/>
              </a:buClr>
            </a:pPr>
            <a:r>
              <a:rPr lang="nl-NL" dirty="0"/>
              <a:t>	Refluxoesofagitis graad A - B</a:t>
            </a:r>
          </a:p>
          <a:p>
            <a:pPr lvl="1">
              <a:buClr>
                <a:schemeClr val="accent1"/>
              </a:buClr>
            </a:pPr>
            <a:r>
              <a:rPr lang="nl-NL" dirty="0"/>
              <a:t>	Typische refluxsymptomen na behandelde oesofagitis</a:t>
            </a:r>
          </a:p>
          <a:p>
            <a:pPr lvl="1">
              <a:buClr>
                <a:schemeClr val="accent1"/>
              </a:buClr>
            </a:pPr>
            <a:r>
              <a:rPr lang="nl-NL" dirty="0"/>
              <a:t>	</a:t>
            </a:r>
            <a:r>
              <a:rPr lang="nl-NL" dirty="0" err="1"/>
              <a:t>Gastroduodenale</a:t>
            </a:r>
            <a:r>
              <a:rPr lang="nl-NL" dirty="0"/>
              <a:t> ulcera</a:t>
            </a:r>
          </a:p>
          <a:p>
            <a:pPr lvl="1">
              <a:buClr>
                <a:schemeClr val="accent1"/>
              </a:buClr>
            </a:pPr>
            <a:endParaRPr lang="nl-NL" dirty="0"/>
          </a:p>
          <a:p>
            <a:pPr>
              <a:buClr>
                <a:schemeClr val="accent1"/>
              </a:buClr>
            </a:pPr>
            <a:r>
              <a:rPr lang="en-US" dirty="0">
                <a:solidFill>
                  <a:schemeClr val="accent1"/>
                </a:solidFill>
                <a:latin typeface="+mj-lt"/>
                <a:ea typeface="+mn-lt"/>
                <a:cs typeface="+mn-lt"/>
              </a:rPr>
              <a:t>Semi-</a:t>
            </a:r>
            <a:r>
              <a:rPr lang="en-US" dirty="0" err="1">
                <a:solidFill>
                  <a:schemeClr val="accent1"/>
                </a:solidFill>
                <a:latin typeface="+mj-lt"/>
                <a:ea typeface="+mn-lt"/>
                <a:cs typeface="+mn-lt"/>
              </a:rPr>
              <a:t>langdurg</a:t>
            </a:r>
            <a:r>
              <a:rPr lang="en-US" dirty="0">
                <a:solidFill>
                  <a:schemeClr val="accent1"/>
                </a:solidFill>
                <a:latin typeface="+mj-lt"/>
                <a:ea typeface="+mn-lt"/>
                <a:cs typeface="+mn-lt"/>
              </a:rPr>
              <a:t> </a:t>
            </a:r>
            <a:r>
              <a:rPr lang="en-US" dirty="0" err="1">
                <a:solidFill>
                  <a:schemeClr val="accent1"/>
                </a:solidFill>
                <a:latin typeface="+mj-lt"/>
                <a:ea typeface="+mn-lt"/>
                <a:cs typeface="+mn-lt"/>
              </a:rPr>
              <a:t>gebruik</a:t>
            </a:r>
            <a:r>
              <a:rPr lang="en-US" dirty="0">
                <a:solidFill>
                  <a:schemeClr val="accent1"/>
                </a:solidFill>
                <a:latin typeface="+mj-lt"/>
                <a:ea typeface="+mn-lt"/>
                <a:cs typeface="+mn-lt"/>
              </a:rPr>
              <a:t> (1-6 </a:t>
            </a:r>
            <a:r>
              <a:rPr lang="en-US" dirty="0" err="1">
                <a:solidFill>
                  <a:schemeClr val="accent1"/>
                </a:solidFill>
                <a:latin typeface="+mj-lt"/>
                <a:ea typeface="+mn-lt"/>
                <a:cs typeface="+mn-lt"/>
              </a:rPr>
              <a:t>maanden</a:t>
            </a:r>
            <a:r>
              <a:rPr lang="en-US" dirty="0">
                <a:solidFill>
                  <a:schemeClr val="accent1"/>
                </a:solidFill>
                <a:latin typeface="+mj-lt"/>
                <a:ea typeface="+mn-lt"/>
                <a:cs typeface="+mn-lt"/>
              </a:rPr>
              <a:t>):</a:t>
            </a:r>
            <a:endParaRPr lang="nl-NL" dirty="0">
              <a:solidFill>
                <a:schemeClr val="accent1"/>
              </a:solidFill>
            </a:endParaRPr>
          </a:p>
          <a:p>
            <a:pPr lvl="1">
              <a:buClr>
                <a:schemeClr val="accent1"/>
              </a:buClr>
            </a:pPr>
            <a:r>
              <a:rPr lang="nl-NL" dirty="0">
                <a:latin typeface="+mj-lt"/>
                <a:ea typeface="+mn-lt"/>
                <a:cs typeface="+mn-lt"/>
              </a:rPr>
              <a:t>	</a:t>
            </a:r>
            <a:r>
              <a:rPr lang="nl-NL" dirty="0" err="1">
                <a:latin typeface="+mj-lt"/>
                <a:ea typeface="+mn-lt"/>
                <a:cs typeface="+mn-lt"/>
              </a:rPr>
              <a:t>Gastric</a:t>
            </a:r>
            <a:r>
              <a:rPr lang="nl-NL" dirty="0">
                <a:latin typeface="+mj-lt"/>
                <a:ea typeface="+mn-lt"/>
                <a:cs typeface="+mn-lt"/>
              </a:rPr>
              <a:t>-bypass</a:t>
            </a:r>
          </a:p>
          <a:p>
            <a:pPr lvl="1">
              <a:buClr>
                <a:schemeClr val="accent1"/>
              </a:buClr>
            </a:pPr>
            <a:endParaRPr lang="nl-NL" dirty="0">
              <a:solidFill>
                <a:schemeClr val="accent1"/>
              </a:solidFill>
              <a:latin typeface="+mj-lt"/>
              <a:ea typeface="+mn-lt"/>
              <a:cs typeface="+mn-lt"/>
            </a:endParaRPr>
          </a:p>
          <a:p>
            <a:r>
              <a:rPr lang="nl-NL" dirty="0">
                <a:solidFill>
                  <a:schemeClr val="accent1"/>
                </a:solidFill>
                <a:latin typeface="+mj-lt"/>
                <a:ea typeface="+mn-lt"/>
                <a:cs typeface="+mn-lt"/>
              </a:rPr>
              <a:t>Chronisch gebruik: </a:t>
            </a:r>
          </a:p>
          <a:p>
            <a:pPr lvl="1">
              <a:buClr>
                <a:schemeClr val="accent1"/>
              </a:buClr>
            </a:pPr>
            <a:r>
              <a:rPr lang="nl-NL" dirty="0"/>
              <a:t>	</a:t>
            </a:r>
            <a:r>
              <a:rPr lang="nl-NL" dirty="0" err="1"/>
              <a:t>Barrettoesofagus</a:t>
            </a:r>
            <a:endParaRPr lang="nl-NL" dirty="0"/>
          </a:p>
          <a:p>
            <a:pPr lvl="1">
              <a:buClr>
                <a:schemeClr val="accent1"/>
              </a:buClr>
            </a:pPr>
            <a:r>
              <a:rPr lang="nl-NL" dirty="0"/>
              <a:t>	Oesofagitis graad C/D</a:t>
            </a:r>
          </a:p>
          <a:p>
            <a:pPr lvl="1">
              <a:buClr>
                <a:schemeClr val="accent1"/>
              </a:buClr>
            </a:pPr>
            <a:r>
              <a:rPr lang="nl-NL" dirty="0"/>
              <a:t>	Indicatie voor maagbescherming door geneesmiddelgebruik</a:t>
            </a:r>
          </a:p>
          <a:p>
            <a:pPr lvl="1">
              <a:buClr>
                <a:schemeClr val="accent1"/>
              </a:buClr>
            </a:pPr>
            <a:r>
              <a:rPr lang="nl-NL" dirty="0"/>
              <a:t>	</a:t>
            </a:r>
            <a:r>
              <a:rPr lang="nl-NL" dirty="0" err="1"/>
              <a:t>Zollinger-ellisonsyndroom</a:t>
            </a:r>
            <a:endParaRPr lang="nl-NL" dirty="0">
              <a:solidFill>
                <a:schemeClr val="accent1"/>
              </a:solidFill>
              <a:latin typeface="+mj-lt"/>
              <a:ea typeface="+mn-lt"/>
              <a:cs typeface="+mn-lt"/>
            </a:endParaRPr>
          </a:p>
          <a:p>
            <a:pPr>
              <a:buClr>
                <a:schemeClr val="accent1"/>
              </a:buClr>
            </a:pPr>
            <a:endParaRPr lang="nl-NL" dirty="0">
              <a:solidFill>
                <a:schemeClr val="accent1"/>
              </a:solidFill>
              <a:latin typeface="+mj-lt"/>
              <a:ea typeface="+mn-lt"/>
              <a:cs typeface="+mn-lt"/>
            </a:endParaRPr>
          </a:p>
          <a:p>
            <a:pPr>
              <a:buClr>
                <a:schemeClr val="accent1"/>
              </a:buClr>
            </a:pPr>
            <a:endParaRPr lang="nl-NL" dirty="0"/>
          </a:p>
        </p:txBody>
      </p:sp>
      <p:sp>
        <p:nvSpPr>
          <p:cNvPr id="2" name="Titel 1">
            <a:extLst>
              <a:ext uri="{FF2B5EF4-FFF2-40B4-BE49-F238E27FC236}">
                <a16:creationId xmlns:a16="http://schemas.microsoft.com/office/drawing/2014/main" id="{47C3BAA6-CC2E-EBBA-A2D7-F2512CDDF35F}"/>
              </a:ext>
            </a:extLst>
          </p:cNvPr>
          <p:cNvSpPr>
            <a:spLocks noGrp="1"/>
          </p:cNvSpPr>
          <p:nvPr>
            <p:ph type="title" idx="4294967295"/>
          </p:nvPr>
        </p:nvSpPr>
        <p:spPr>
          <a:xfrm>
            <a:off x="1647508" y="-91440"/>
            <a:ext cx="10514012" cy="1228725"/>
          </a:xfrm>
        </p:spPr>
        <p:txBody>
          <a:bodyPr vert="horz" lIns="91440" tIns="45720" rIns="91440" bIns="45720" anchor="b">
            <a:normAutofit/>
          </a:bodyPr>
          <a:lstStyle/>
          <a:p>
            <a:pPr algn="l"/>
            <a:r>
              <a:rPr lang="nl-NL" dirty="0"/>
              <a:t>Indicaties</a:t>
            </a:r>
            <a:endParaRPr lang="en-US" dirty="0"/>
          </a:p>
        </p:txBody>
      </p:sp>
      <p:sp>
        <p:nvSpPr>
          <p:cNvPr id="3" name="Slide Number Placeholder 36">
            <a:extLst>
              <a:ext uri="{FF2B5EF4-FFF2-40B4-BE49-F238E27FC236}">
                <a16:creationId xmlns:a16="http://schemas.microsoft.com/office/drawing/2014/main" id="{4A62F88C-6B70-786B-7B0B-08A060D7CA83}"/>
              </a:ext>
            </a:extLst>
          </p:cNvPr>
          <p:cNvSpPr txBox="1">
            <a:spLocks/>
          </p:cNvSpPr>
          <p:nvPr/>
        </p:nvSpPr>
        <p:spPr>
          <a:xfrm>
            <a:off x="11760424" y="6566887"/>
            <a:ext cx="252000" cy="228599"/>
          </a:xfrm>
          <a:prstGeom prst="rect">
            <a:avLst/>
          </a:prstGeom>
        </p:spPr>
        <p:txBody>
          <a:bodyPr vert="horz" lIns="0" tIns="45720" rIns="0" bIns="45720" rtlCol="0" anchor="ctr"/>
          <a:lstStyle>
            <a:defPPr>
              <a:defRPr lang="nl-BE"/>
            </a:defPPr>
            <a:lvl1pPr algn="r">
              <a:defRPr sz="800">
                <a:solidFill>
                  <a:schemeClr val="bg1"/>
                </a:solidFill>
                <a:latin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BE" dirty="0"/>
          </a:p>
        </p:txBody>
      </p:sp>
      <p:pic>
        <p:nvPicPr>
          <p:cNvPr id="27" name="Afbeelding 26" descr="Afbeelding met tekening, schets, Graphics, grafische vormgeving&#10;&#10;Automatisch gegenereerde beschrijving">
            <a:extLst>
              <a:ext uri="{FF2B5EF4-FFF2-40B4-BE49-F238E27FC236}">
                <a16:creationId xmlns:a16="http://schemas.microsoft.com/office/drawing/2014/main" id="{D6E182EE-2986-9171-EBE8-271AB44E3217}"/>
              </a:ext>
            </a:extLst>
          </p:cNvPr>
          <p:cNvPicPr>
            <a:picLocks noChangeAspect="1"/>
          </p:cNvPicPr>
          <p:nvPr/>
        </p:nvPicPr>
        <p:blipFill>
          <a:blip r:embed="rId3"/>
          <a:srcRect l="2393" t="23111" r="66625" b="22889"/>
          <a:stretch/>
        </p:blipFill>
        <p:spPr>
          <a:xfrm>
            <a:off x="8399339" y="-394193"/>
            <a:ext cx="7861741" cy="7707686"/>
          </a:xfrm>
          <a:prstGeom prst="ellipse">
            <a:avLst/>
          </a:prstGeom>
        </p:spPr>
      </p:pic>
      <p:sp>
        <p:nvSpPr>
          <p:cNvPr id="29" name="Text Placeholder 28">
            <a:extLst>
              <a:ext uri="{FF2B5EF4-FFF2-40B4-BE49-F238E27FC236}">
                <a16:creationId xmlns:a16="http://schemas.microsoft.com/office/drawing/2014/main" id="{AE0CC19F-8710-3FFF-A3F3-173EDE824A00}"/>
              </a:ext>
            </a:extLst>
          </p:cNvPr>
          <p:cNvSpPr txBox="1">
            <a:spLocks/>
          </p:cNvSpPr>
          <p:nvPr/>
        </p:nvSpPr>
        <p:spPr>
          <a:xfrm>
            <a:off x="1682806" y="1705231"/>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0" name="Text Placeholder 28">
            <a:extLst>
              <a:ext uri="{FF2B5EF4-FFF2-40B4-BE49-F238E27FC236}">
                <a16:creationId xmlns:a16="http://schemas.microsoft.com/office/drawing/2014/main" id="{34274B21-14F2-BD02-7837-9384D64CF39A}"/>
              </a:ext>
            </a:extLst>
          </p:cNvPr>
          <p:cNvSpPr txBox="1">
            <a:spLocks/>
          </p:cNvSpPr>
          <p:nvPr/>
        </p:nvSpPr>
        <p:spPr>
          <a:xfrm>
            <a:off x="1676083" y="2262213"/>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5" name="Text Placeholder 28">
            <a:extLst>
              <a:ext uri="{FF2B5EF4-FFF2-40B4-BE49-F238E27FC236}">
                <a16:creationId xmlns:a16="http://schemas.microsoft.com/office/drawing/2014/main" id="{A85D79E0-9843-FE4F-33A9-EB0A5E20F3FE}"/>
              </a:ext>
            </a:extLst>
          </p:cNvPr>
          <p:cNvSpPr txBox="1">
            <a:spLocks/>
          </p:cNvSpPr>
          <p:nvPr/>
        </p:nvSpPr>
        <p:spPr>
          <a:xfrm>
            <a:off x="1682806" y="1978044"/>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6" name="Text Placeholder 28">
            <a:extLst>
              <a:ext uri="{FF2B5EF4-FFF2-40B4-BE49-F238E27FC236}">
                <a16:creationId xmlns:a16="http://schemas.microsoft.com/office/drawing/2014/main" id="{7F7BA1E9-2FA6-D122-04D9-65A7983AE709}"/>
              </a:ext>
            </a:extLst>
          </p:cNvPr>
          <p:cNvSpPr txBox="1">
            <a:spLocks/>
          </p:cNvSpPr>
          <p:nvPr/>
        </p:nvSpPr>
        <p:spPr>
          <a:xfrm>
            <a:off x="1676083" y="2546382"/>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7" name="Text Placeholder 28">
            <a:extLst>
              <a:ext uri="{FF2B5EF4-FFF2-40B4-BE49-F238E27FC236}">
                <a16:creationId xmlns:a16="http://schemas.microsoft.com/office/drawing/2014/main" id="{1FE74B91-715C-F5EC-135E-A6973B05BAB3}"/>
              </a:ext>
            </a:extLst>
          </p:cNvPr>
          <p:cNvSpPr txBox="1">
            <a:spLocks/>
          </p:cNvSpPr>
          <p:nvPr/>
        </p:nvSpPr>
        <p:spPr>
          <a:xfrm>
            <a:off x="1682806" y="4172591"/>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8" name="Text Placeholder 28">
            <a:extLst>
              <a:ext uri="{FF2B5EF4-FFF2-40B4-BE49-F238E27FC236}">
                <a16:creationId xmlns:a16="http://schemas.microsoft.com/office/drawing/2014/main" id="{979408D6-B112-3F92-76A0-5CE7AF6C797E}"/>
              </a:ext>
            </a:extLst>
          </p:cNvPr>
          <p:cNvSpPr txBox="1">
            <a:spLocks/>
          </p:cNvSpPr>
          <p:nvPr/>
        </p:nvSpPr>
        <p:spPr>
          <a:xfrm>
            <a:off x="1676083" y="4729573"/>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9" name="Text Placeholder 28">
            <a:extLst>
              <a:ext uri="{FF2B5EF4-FFF2-40B4-BE49-F238E27FC236}">
                <a16:creationId xmlns:a16="http://schemas.microsoft.com/office/drawing/2014/main" id="{24876E0C-E79C-03C6-190F-19615B2973D9}"/>
              </a:ext>
            </a:extLst>
          </p:cNvPr>
          <p:cNvSpPr txBox="1">
            <a:spLocks/>
          </p:cNvSpPr>
          <p:nvPr/>
        </p:nvSpPr>
        <p:spPr>
          <a:xfrm>
            <a:off x="1682806" y="4445404"/>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40" name="Text Placeholder 28">
            <a:extLst>
              <a:ext uri="{FF2B5EF4-FFF2-40B4-BE49-F238E27FC236}">
                <a16:creationId xmlns:a16="http://schemas.microsoft.com/office/drawing/2014/main" id="{655179D0-37BB-D432-36C8-91710A0F8C07}"/>
              </a:ext>
            </a:extLst>
          </p:cNvPr>
          <p:cNvSpPr txBox="1">
            <a:spLocks/>
          </p:cNvSpPr>
          <p:nvPr/>
        </p:nvSpPr>
        <p:spPr>
          <a:xfrm>
            <a:off x="1676083" y="5013742"/>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41" name="Text Placeholder 28">
            <a:extLst>
              <a:ext uri="{FF2B5EF4-FFF2-40B4-BE49-F238E27FC236}">
                <a16:creationId xmlns:a16="http://schemas.microsoft.com/office/drawing/2014/main" id="{610DA442-53C2-724B-361A-F982EF8C8540}"/>
              </a:ext>
            </a:extLst>
          </p:cNvPr>
          <p:cNvSpPr txBox="1">
            <a:spLocks/>
          </p:cNvSpPr>
          <p:nvPr/>
        </p:nvSpPr>
        <p:spPr>
          <a:xfrm>
            <a:off x="1676082" y="3353808"/>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42" name="Tijdelijke aanduiding voor tekst 2">
            <a:extLst>
              <a:ext uri="{FF2B5EF4-FFF2-40B4-BE49-F238E27FC236}">
                <a16:creationId xmlns:a16="http://schemas.microsoft.com/office/drawing/2014/main" id="{B3F337DD-AB85-E55A-50C8-0F1A734C754D}"/>
              </a:ext>
            </a:extLst>
          </p:cNvPr>
          <p:cNvSpPr txBox="1">
            <a:spLocks/>
          </p:cNvSpPr>
          <p:nvPr/>
        </p:nvSpPr>
        <p:spPr>
          <a:xfrm>
            <a:off x="1327560" y="6279678"/>
            <a:ext cx="9081360" cy="573241"/>
          </a:xfrm>
          <a:prstGeom prst="rect">
            <a:avLst/>
          </a:prstGeom>
        </p:spPr>
        <p:txBody>
          <a:bodyPr vert="horz"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accent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00"/>
              </a:lnSpc>
              <a:spcBef>
                <a:spcPts val="0"/>
              </a:spcBef>
            </a:pPr>
            <a:r>
              <a:rPr lang="nl-BE" sz="900" b="0" dirty="0">
                <a:solidFill>
                  <a:schemeClr val="tx2"/>
                </a:solidFill>
                <a:ea typeface="+mn-lt"/>
                <a:cs typeface="+mn-lt"/>
              </a:rPr>
              <a:t>BCFI</a:t>
            </a:r>
          </a:p>
          <a:p>
            <a:pPr>
              <a:lnSpc>
                <a:spcPts val="1000"/>
              </a:lnSpc>
              <a:spcBef>
                <a:spcPts val="0"/>
              </a:spcBef>
            </a:pPr>
            <a:r>
              <a:rPr lang="nl-BE" sz="900" b="0" dirty="0">
                <a:solidFill>
                  <a:schemeClr val="tx2"/>
                </a:solidFill>
                <a:ea typeface="+mn-lt"/>
                <a:cs typeface="+mn-lt"/>
              </a:rPr>
              <a:t>NHG-standaard maagklachten, 2021</a:t>
            </a:r>
          </a:p>
          <a:p>
            <a:pPr>
              <a:lnSpc>
                <a:spcPts val="1000"/>
              </a:lnSpc>
              <a:spcBef>
                <a:spcPts val="0"/>
              </a:spcBef>
            </a:pPr>
            <a:r>
              <a:rPr lang="nl-BE" sz="900" b="0" dirty="0" err="1">
                <a:solidFill>
                  <a:schemeClr val="tx2"/>
                </a:solidFill>
                <a:ea typeface="+mn-lt"/>
                <a:cs typeface="+mn-lt"/>
              </a:rPr>
              <a:t>Targownik</a:t>
            </a:r>
            <a:r>
              <a:rPr lang="nl-BE" sz="900" b="0" dirty="0">
                <a:solidFill>
                  <a:schemeClr val="tx2"/>
                </a:solidFill>
                <a:ea typeface="+mn-lt"/>
                <a:cs typeface="+mn-lt"/>
              </a:rPr>
              <a:t> L. </a:t>
            </a:r>
            <a:r>
              <a:rPr lang="nl-BE" sz="900" b="0" dirty="0" err="1">
                <a:solidFill>
                  <a:schemeClr val="tx2"/>
                </a:solidFill>
                <a:ea typeface="+mn-lt"/>
                <a:cs typeface="+mn-lt"/>
              </a:rPr>
              <a:t>Clinical</a:t>
            </a:r>
            <a:r>
              <a:rPr lang="nl-BE" sz="900" b="0" dirty="0">
                <a:solidFill>
                  <a:schemeClr val="tx2"/>
                </a:solidFill>
                <a:ea typeface="+mn-lt"/>
                <a:cs typeface="+mn-lt"/>
              </a:rPr>
              <a:t> </a:t>
            </a:r>
            <a:r>
              <a:rPr lang="nl-BE" sz="900" b="0" dirty="0" err="1">
                <a:solidFill>
                  <a:schemeClr val="tx2"/>
                </a:solidFill>
                <a:ea typeface="+mn-lt"/>
                <a:cs typeface="+mn-lt"/>
              </a:rPr>
              <a:t>practice</a:t>
            </a:r>
            <a:r>
              <a:rPr lang="nl-BE" sz="900" b="0" dirty="0">
                <a:solidFill>
                  <a:schemeClr val="tx2"/>
                </a:solidFill>
                <a:ea typeface="+mn-lt"/>
                <a:cs typeface="+mn-lt"/>
              </a:rPr>
              <a:t> update on de-</a:t>
            </a:r>
            <a:r>
              <a:rPr lang="nl-BE" sz="900" b="0" dirty="0" err="1">
                <a:solidFill>
                  <a:schemeClr val="tx2"/>
                </a:solidFill>
                <a:ea typeface="+mn-lt"/>
                <a:cs typeface="+mn-lt"/>
              </a:rPr>
              <a:t>prescribing</a:t>
            </a:r>
            <a:r>
              <a:rPr lang="nl-BE" sz="900" b="0" dirty="0">
                <a:solidFill>
                  <a:schemeClr val="tx2"/>
                </a:solidFill>
                <a:ea typeface="+mn-lt"/>
                <a:cs typeface="+mn-lt"/>
              </a:rPr>
              <a:t> of proton </a:t>
            </a:r>
            <a:r>
              <a:rPr lang="nl-BE" sz="900" b="0" dirty="0" err="1">
                <a:solidFill>
                  <a:schemeClr val="tx2"/>
                </a:solidFill>
                <a:ea typeface="+mn-lt"/>
                <a:cs typeface="+mn-lt"/>
              </a:rPr>
              <a:t>punp</a:t>
            </a:r>
            <a:r>
              <a:rPr lang="nl-BE" sz="900" b="0" dirty="0">
                <a:solidFill>
                  <a:schemeClr val="tx2"/>
                </a:solidFill>
                <a:ea typeface="+mn-lt"/>
                <a:cs typeface="+mn-lt"/>
              </a:rPr>
              <a:t> inhibitors: Expert review. </a:t>
            </a:r>
            <a:r>
              <a:rPr lang="nl-BE" sz="900" b="0" dirty="0" err="1">
                <a:solidFill>
                  <a:schemeClr val="tx2"/>
                </a:solidFill>
                <a:ea typeface="+mn-lt"/>
                <a:cs typeface="+mn-lt"/>
              </a:rPr>
              <a:t>Gastroenterology</a:t>
            </a:r>
            <a:r>
              <a:rPr lang="nl-BE" sz="900" b="0" dirty="0">
                <a:solidFill>
                  <a:schemeClr val="tx2"/>
                </a:solidFill>
                <a:ea typeface="+mn-lt"/>
                <a:cs typeface="+mn-lt"/>
              </a:rPr>
              <a:t>. 2022 Apr;162(4):1334-1342.</a:t>
            </a:r>
          </a:p>
          <a:p>
            <a:pPr>
              <a:lnSpc>
                <a:spcPts val="1000"/>
              </a:lnSpc>
              <a:spcBef>
                <a:spcPts val="0"/>
              </a:spcBef>
            </a:pPr>
            <a:r>
              <a:rPr lang="nl-BE" sz="900" b="0" dirty="0" err="1">
                <a:solidFill>
                  <a:schemeClr val="tx2"/>
                </a:solidFill>
                <a:ea typeface="+mn-lt"/>
                <a:cs typeface="+mn-lt"/>
              </a:rPr>
              <a:t>Giannopoulos</a:t>
            </a:r>
            <a:r>
              <a:rPr lang="nl-BE" sz="900" b="0" dirty="0">
                <a:solidFill>
                  <a:schemeClr val="tx2"/>
                </a:solidFill>
                <a:ea typeface="+mn-lt"/>
                <a:cs typeface="+mn-lt"/>
              </a:rPr>
              <a:t> S. Proton pump inhibitor </a:t>
            </a:r>
            <a:r>
              <a:rPr lang="nl-BE" sz="900" b="0" dirty="0" err="1">
                <a:solidFill>
                  <a:schemeClr val="tx2"/>
                </a:solidFill>
                <a:ea typeface="+mn-lt"/>
                <a:cs typeface="+mn-lt"/>
              </a:rPr>
              <a:t>prophylaxis</a:t>
            </a:r>
            <a:r>
              <a:rPr lang="nl-BE" sz="900" b="0" dirty="0">
                <a:solidFill>
                  <a:schemeClr val="tx2"/>
                </a:solidFill>
                <a:ea typeface="+mn-lt"/>
                <a:cs typeface="+mn-lt"/>
              </a:rPr>
              <a:t> </a:t>
            </a:r>
            <a:r>
              <a:rPr lang="nl-BE" sz="900" b="0" dirty="0" err="1">
                <a:solidFill>
                  <a:schemeClr val="tx2"/>
                </a:solidFill>
                <a:ea typeface="+mn-lt"/>
                <a:cs typeface="+mn-lt"/>
              </a:rPr>
              <a:t>after</a:t>
            </a:r>
            <a:r>
              <a:rPr lang="nl-BE" sz="900" b="0" dirty="0">
                <a:solidFill>
                  <a:schemeClr val="tx2"/>
                </a:solidFill>
                <a:ea typeface="+mn-lt"/>
                <a:cs typeface="+mn-lt"/>
              </a:rPr>
              <a:t> Roux-en-Y </a:t>
            </a:r>
            <a:r>
              <a:rPr lang="nl-BE" sz="900" b="0" dirty="0" err="1">
                <a:solidFill>
                  <a:schemeClr val="tx2"/>
                </a:solidFill>
                <a:ea typeface="+mn-lt"/>
                <a:cs typeface="+mn-lt"/>
              </a:rPr>
              <a:t>gastric</a:t>
            </a:r>
            <a:r>
              <a:rPr lang="nl-BE" sz="900" b="0" dirty="0">
                <a:solidFill>
                  <a:schemeClr val="tx2"/>
                </a:solidFill>
                <a:ea typeface="+mn-lt"/>
                <a:cs typeface="+mn-lt"/>
              </a:rPr>
              <a:t> bypass: A </a:t>
            </a:r>
            <a:r>
              <a:rPr lang="nl-BE" sz="900" b="0" dirty="0" err="1">
                <a:solidFill>
                  <a:schemeClr val="tx2"/>
                </a:solidFill>
                <a:ea typeface="+mn-lt"/>
                <a:cs typeface="+mn-lt"/>
              </a:rPr>
              <a:t>national</a:t>
            </a:r>
            <a:r>
              <a:rPr lang="nl-BE" sz="900" b="0" dirty="0">
                <a:solidFill>
                  <a:schemeClr val="tx2"/>
                </a:solidFill>
                <a:ea typeface="+mn-lt"/>
                <a:cs typeface="+mn-lt"/>
              </a:rPr>
              <a:t> survey of </a:t>
            </a:r>
            <a:r>
              <a:rPr lang="nl-BE" sz="900" b="0" dirty="0" err="1">
                <a:solidFill>
                  <a:schemeClr val="tx2"/>
                </a:solidFill>
                <a:ea typeface="+mn-lt"/>
                <a:cs typeface="+mn-lt"/>
              </a:rPr>
              <a:t>surgeon</a:t>
            </a:r>
            <a:r>
              <a:rPr lang="nl-BE" sz="900" b="0" dirty="0">
                <a:solidFill>
                  <a:schemeClr val="tx2"/>
                </a:solidFill>
                <a:ea typeface="+mn-lt"/>
                <a:cs typeface="+mn-lt"/>
              </a:rPr>
              <a:t> </a:t>
            </a:r>
            <a:r>
              <a:rPr lang="nl-BE" sz="900" b="0" dirty="0" err="1">
                <a:solidFill>
                  <a:schemeClr val="tx2"/>
                </a:solidFill>
                <a:ea typeface="+mn-lt"/>
                <a:cs typeface="+mn-lt"/>
              </a:rPr>
              <a:t>practices</a:t>
            </a:r>
            <a:r>
              <a:rPr lang="nl-BE" sz="900" b="0" dirty="0">
                <a:solidFill>
                  <a:schemeClr val="tx2"/>
                </a:solidFill>
                <a:ea typeface="+mn-lt"/>
                <a:cs typeface="+mn-lt"/>
              </a:rPr>
              <a:t>. </a:t>
            </a:r>
            <a:r>
              <a:rPr lang="nl-BE" sz="900" b="0" dirty="0" err="1">
                <a:solidFill>
                  <a:schemeClr val="tx2"/>
                </a:solidFill>
                <a:ea typeface="+mn-lt"/>
                <a:cs typeface="+mn-lt"/>
              </a:rPr>
              <a:t>Surg</a:t>
            </a:r>
            <a:r>
              <a:rPr lang="nl-BE" sz="900" b="0" dirty="0">
                <a:solidFill>
                  <a:schemeClr val="tx2"/>
                </a:solidFill>
                <a:ea typeface="+mn-lt"/>
                <a:cs typeface="+mn-lt"/>
              </a:rPr>
              <a:t> </a:t>
            </a:r>
            <a:r>
              <a:rPr lang="nl-BE" sz="900" b="0" dirty="0" err="1">
                <a:solidFill>
                  <a:schemeClr val="tx2"/>
                </a:solidFill>
                <a:ea typeface="+mn-lt"/>
                <a:cs typeface="+mn-lt"/>
              </a:rPr>
              <a:t>Obes</a:t>
            </a:r>
            <a:r>
              <a:rPr lang="nl-BE" sz="900" b="0" dirty="0">
                <a:solidFill>
                  <a:schemeClr val="tx2"/>
                </a:solidFill>
                <a:ea typeface="+mn-lt"/>
                <a:cs typeface="+mn-lt"/>
              </a:rPr>
              <a:t> </a:t>
            </a:r>
            <a:r>
              <a:rPr lang="nl-BE" sz="900" b="0" dirty="0" err="1">
                <a:solidFill>
                  <a:schemeClr val="tx2"/>
                </a:solidFill>
                <a:ea typeface="+mn-lt"/>
                <a:cs typeface="+mn-lt"/>
              </a:rPr>
              <a:t>Relat</a:t>
            </a:r>
            <a:r>
              <a:rPr lang="nl-BE" sz="900" b="0" dirty="0">
                <a:solidFill>
                  <a:schemeClr val="tx2"/>
                </a:solidFill>
                <a:ea typeface="+mn-lt"/>
                <a:cs typeface="+mn-lt"/>
              </a:rPr>
              <a:t> Dis. 2023 Apr;19(4):303-308</a:t>
            </a:r>
          </a:p>
          <a:p>
            <a:pPr>
              <a:spcBef>
                <a:spcPts val="0"/>
              </a:spcBef>
              <a:spcAft>
                <a:spcPts val="100"/>
              </a:spcAft>
            </a:pPr>
            <a:endParaRPr lang="en-US" dirty="0">
              <a:ea typeface="+mn-lt"/>
              <a:cs typeface="+mn-lt"/>
            </a:endParaRPr>
          </a:p>
        </p:txBody>
      </p:sp>
    </p:spTree>
    <p:extLst>
      <p:ext uri="{BB962C8B-B14F-4D97-AF65-F5344CB8AC3E}">
        <p14:creationId xmlns:p14="http://schemas.microsoft.com/office/powerpoint/2010/main" val="29277520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17B0FE-D4DF-65A1-8E1E-D7F4F61E44E5}"/>
            </a:ext>
          </a:extLst>
        </p:cNvPr>
        <p:cNvGrpSpPr/>
        <p:nvPr/>
      </p:nvGrpSpPr>
      <p:grpSpPr>
        <a:xfrm>
          <a:off x="0" y="0"/>
          <a:ext cx="0" cy="0"/>
          <a:chOff x="0" y="0"/>
          <a:chExt cx="0" cy="0"/>
        </a:xfrm>
      </p:grpSpPr>
      <p:sp>
        <p:nvSpPr>
          <p:cNvPr id="12" name="TextBox 169">
            <a:extLst>
              <a:ext uri="{FF2B5EF4-FFF2-40B4-BE49-F238E27FC236}">
                <a16:creationId xmlns:a16="http://schemas.microsoft.com/office/drawing/2014/main" id="{C80055AB-1A67-4C59-948B-54AB402A306F}"/>
              </a:ext>
            </a:extLst>
          </p:cNvPr>
          <p:cNvSpPr txBox="1"/>
          <p:nvPr/>
        </p:nvSpPr>
        <p:spPr>
          <a:xfrm>
            <a:off x="812800" y="1057687"/>
            <a:ext cx="10858141" cy="4801314"/>
          </a:xfrm>
          <a:prstGeom prst="rect">
            <a:avLst/>
          </a:prstGeom>
          <a:noFill/>
        </p:spPr>
        <p:txBody>
          <a:bodyPr wrap="square" lIns="91440" tIns="45720" rIns="91440" bIns="45720" rtlCol="0" anchor="ctr" anchorCtr="0">
            <a:spAutoFit/>
          </a:bodyPr>
          <a:lstStyle/>
          <a:p>
            <a:endParaRPr lang="en-US" dirty="0">
              <a:solidFill>
                <a:srgbClr val="FF0000"/>
              </a:solidFill>
              <a:ea typeface="+mn-lt"/>
              <a:cs typeface="+mn-lt"/>
            </a:endParaRPr>
          </a:p>
          <a:p>
            <a:r>
              <a:rPr lang="en-US" dirty="0" err="1">
                <a:solidFill>
                  <a:schemeClr val="accent1"/>
                </a:solidFill>
                <a:latin typeface="+mj-lt"/>
                <a:ea typeface="+mn-lt"/>
                <a:cs typeface="+mn-lt"/>
              </a:rPr>
              <a:t>Kortdurend</a:t>
            </a:r>
            <a:r>
              <a:rPr lang="en-US" dirty="0">
                <a:solidFill>
                  <a:schemeClr val="accent1"/>
                </a:solidFill>
                <a:latin typeface="+mj-lt"/>
                <a:ea typeface="+mn-lt"/>
                <a:cs typeface="+mn-lt"/>
              </a:rPr>
              <a:t> </a:t>
            </a:r>
            <a:r>
              <a:rPr lang="en-US" dirty="0" err="1">
                <a:solidFill>
                  <a:schemeClr val="accent1"/>
                </a:solidFill>
                <a:latin typeface="+mj-lt"/>
                <a:ea typeface="+mn-lt"/>
                <a:cs typeface="+mn-lt"/>
              </a:rPr>
              <a:t>gebruik</a:t>
            </a:r>
            <a:r>
              <a:rPr lang="en-US" dirty="0">
                <a:solidFill>
                  <a:schemeClr val="accent1"/>
                </a:solidFill>
                <a:latin typeface="+mj-lt"/>
                <a:ea typeface="+mn-lt"/>
                <a:cs typeface="+mn-lt"/>
              </a:rPr>
              <a:t> (max 4-8 </a:t>
            </a:r>
            <a:r>
              <a:rPr lang="en-US" dirty="0" err="1">
                <a:solidFill>
                  <a:schemeClr val="accent1"/>
                </a:solidFill>
                <a:latin typeface="+mj-lt"/>
                <a:ea typeface="+mn-lt"/>
                <a:cs typeface="+mn-lt"/>
              </a:rPr>
              <a:t>weken</a:t>
            </a:r>
            <a:r>
              <a:rPr lang="en-US" dirty="0">
                <a:solidFill>
                  <a:schemeClr val="accent1"/>
                </a:solidFill>
                <a:latin typeface="+mj-lt"/>
                <a:ea typeface="+mn-lt"/>
                <a:cs typeface="+mn-lt"/>
              </a:rPr>
              <a:t>):</a:t>
            </a:r>
            <a:endParaRPr lang="nl-NL" dirty="0">
              <a:solidFill>
                <a:schemeClr val="accent1"/>
              </a:solidFill>
            </a:endParaRPr>
          </a:p>
          <a:p>
            <a:pPr lvl="1">
              <a:buClr>
                <a:schemeClr val="accent1"/>
              </a:buClr>
            </a:pPr>
            <a:r>
              <a:rPr lang="nl-NL" dirty="0"/>
              <a:t>	Typische refluxsymptomen zonder bewijs oesofagitis</a:t>
            </a:r>
          </a:p>
          <a:p>
            <a:pPr lvl="1">
              <a:buClr>
                <a:schemeClr val="accent1"/>
              </a:buClr>
            </a:pPr>
            <a:r>
              <a:rPr lang="nl-NL" dirty="0"/>
              <a:t>	Refluxoesofagitis graad A - B</a:t>
            </a:r>
          </a:p>
          <a:p>
            <a:pPr lvl="1">
              <a:buClr>
                <a:schemeClr val="accent1"/>
              </a:buClr>
            </a:pPr>
            <a:r>
              <a:rPr lang="nl-NL" dirty="0"/>
              <a:t>	Typische refluxsymptomen na behandelde oesofagitis</a:t>
            </a:r>
          </a:p>
          <a:p>
            <a:pPr lvl="1">
              <a:buClr>
                <a:schemeClr val="accent1"/>
              </a:buClr>
            </a:pPr>
            <a:r>
              <a:rPr lang="nl-NL" dirty="0"/>
              <a:t>	</a:t>
            </a:r>
            <a:r>
              <a:rPr lang="nl-NL" dirty="0" err="1"/>
              <a:t>Gastroduodenale</a:t>
            </a:r>
            <a:r>
              <a:rPr lang="nl-NL" dirty="0"/>
              <a:t> ulcera</a:t>
            </a:r>
          </a:p>
          <a:p>
            <a:pPr lvl="1">
              <a:buClr>
                <a:schemeClr val="accent1"/>
              </a:buClr>
            </a:pPr>
            <a:endParaRPr lang="nl-NL" dirty="0"/>
          </a:p>
          <a:p>
            <a:pPr>
              <a:buClr>
                <a:schemeClr val="accent1"/>
              </a:buClr>
            </a:pPr>
            <a:r>
              <a:rPr lang="en-US" dirty="0">
                <a:solidFill>
                  <a:schemeClr val="accent1"/>
                </a:solidFill>
                <a:latin typeface="+mj-lt"/>
                <a:ea typeface="+mn-lt"/>
                <a:cs typeface="+mn-lt"/>
              </a:rPr>
              <a:t>Semi-</a:t>
            </a:r>
            <a:r>
              <a:rPr lang="en-US" dirty="0" err="1">
                <a:solidFill>
                  <a:schemeClr val="accent1"/>
                </a:solidFill>
                <a:latin typeface="+mj-lt"/>
                <a:ea typeface="+mn-lt"/>
                <a:cs typeface="+mn-lt"/>
              </a:rPr>
              <a:t>langdurg</a:t>
            </a:r>
            <a:r>
              <a:rPr lang="en-US" dirty="0">
                <a:solidFill>
                  <a:schemeClr val="accent1"/>
                </a:solidFill>
                <a:latin typeface="+mj-lt"/>
                <a:ea typeface="+mn-lt"/>
                <a:cs typeface="+mn-lt"/>
              </a:rPr>
              <a:t> </a:t>
            </a:r>
            <a:r>
              <a:rPr lang="en-US" dirty="0" err="1">
                <a:solidFill>
                  <a:schemeClr val="accent1"/>
                </a:solidFill>
                <a:latin typeface="+mj-lt"/>
                <a:ea typeface="+mn-lt"/>
                <a:cs typeface="+mn-lt"/>
              </a:rPr>
              <a:t>gebruik</a:t>
            </a:r>
            <a:r>
              <a:rPr lang="en-US" dirty="0">
                <a:solidFill>
                  <a:schemeClr val="accent1"/>
                </a:solidFill>
                <a:latin typeface="+mj-lt"/>
                <a:ea typeface="+mn-lt"/>
                <a:cs typeface="+mn-lt"/>
              </a:rPr>
              <a:t> (1-6 </a:t>
            </a:r>
            <a:r>
              <a:rPr lang="en-US" dirty="0" err="1">
                <a:solidFill>
                  <a:schemeClr val="accent1"/>
                </a:solidFill>
                <a:latin typeface="+mj-lt"/>
                <a:ea typeface="+mn-lt"/>
                <a:cs typeface="+mn-lt"/>
              </a:rPr>
              <a:t>maanden</a:t>
            </a:r>
            <a:r>
              <a:rPr lang="en-US" dirty="0">
                <a:solidFill>
                  <a:schemeClr val="accent1"/>
                </a:solidFill>
                <a:latin typeface="+mj-lt"/>
                <a:ea typeface="+mn-lt"/>
                <a:cs typeface="+mn-lt"/>
              </a:rPr>
              <a:t>):</a:t>
            </a:r>
            <a:endParaRPr lang="nl-NL" dirty="0">
              <a:solidFill>
                <a:schemeClr val="accent1"/>
              </a:solidFill>
            </a:endParaRPr>
          </a:p>
          <a:p>
            <a:pPr lvl="1">
              <a:buClr>
                <a:schemeClr val="accent1"/>
              </a:buClr>
            </a:pPr>
            <a:r>
              <a:rPr lang="nl-NL" dirty="0">
                <a:latin typeface="+mj-lt"/>
                <a:ea typeface="+mn-lt"/>
                <a:cs typeface="+mn-lt"/>
              </a:rPr>
              <a:t>	</a:t>
            </a:r>
            <a:r>
              <a:rPr lang="nl-NL" dirty="0" err="1">
                <a:latin typeface="+mj-lt"/>
                <a:ea typeface="+mn-lt"/>
                <a:cs typeface="+mn-lt"/>
              </a:rPr>
              <a:t>Gastric</a:t>
            </a:r>
            <a:r>
              <a:rPr lang="nl-NL" dirty="0">
                <a:latin typeface="+mj-lt"/>
                <a:ea typeface="+mn-lt"/>
                <a:cs typeface="+mn-lt"/>
              </a:rPr>
              <a:t>-bypass</a:t>
            </a:r>
          </a:p>
          <a:p>
            <a:pPr lvl="1">
              <a:buClr>
                <a:schemeClr val="accent1"/>
              </a:buClr>
            </a:pPr>
            <a:endParaRPr lang="nl-NL" dirty="0">
              <a:solidFill>
                <a:schemeClr val="accent1"/>
              </a:solidFill>
              <a:latin typeface="+mj-lt"/>
              <a:ea typeface="+mn-lt"/>
              <a:cs typeface="+mn-lt"/>
            </a:endParaRPr>
          </a:p>
          <a:p>
            <a:r>
              <a:rPr lang="nl-NL" dirty="0">
                <a:solidFill>
                  <a:schemeClr val="accent1"/>
                </a:solidFill>
                <a:latin typeface="+mj-lt"/>
                <a:ea typeface="+mn-lt"/>
                <a:cs typeface="+mn-lt"/>
              </a:rPr>
              <a:t>Chronisch gebruik: </a:t>
            </a:r>
          </a:p>
          <a:p>
            <a:pPr lvl="1">
              <a:buClr>
                <a:schemeClr val="accent1"/>
              </a:buClr>
            </a:pPr>
            <a:r>
              <a:rPr lang="nl-NL" dirty="0"/>
              <a:t>	</a:t>
            </a:r>
            <a:r>
              <a:rPr lang="nl-NL" dirty="0" err="1"/>
              <a:t>Barrettoesofagus</a:t>
            </a:r>
            <a:endParaRPr lang="nl-NL" dirty="0"/>
          </a:p>
          <a:p>
            <a:pPr lvl="1">
              <a:buClr>
                <a:schemeClr val="accent1"/>
              </a:buClr>
            </a:pPr>
            <a:r>
              <a:rPr lang="nl-NL" dirty="0"/>
              <a:t>	Oesofagitis graad C/D</a:t>
            </a:r>
          </a:p>
          <a:p>
            <a:pPr lvl="1">
              <a:buClr>
                <a:schemeClr val="accent1"/>
              </a:buClr>
            </a:pPr>
            <a:r>
              <a:rPr lang="nl-NL" dirty="0"/>
              <a:t>	Indicatie voor maagbescherming door geneesmiddelgebruik</a:t>
            </a:r>
          </a:p>
          <a:p>
            <a:pPr lvl="1">
              <a:buClr>
                <a:schemeClr val="accent1"/>
              </a:buClr>
            </a:pPr>
            <a:r>
              <a:rPr lang="nl-NL" dirty="0"/>
              <a:t>	</a:t>
            </a:r>
            <a:r>
              <a:rPr lang="nl-NL" dirty="0" err="1"/>
              <a:t>Zollinger-ellisonsyndroom</a:t>
            </a:r>
            <a:endParaRPr lang="nl-NL" dirty="0">
              <a:solidFill>
                <a:schemeClr val="accent1"/>
              </a:solidFill>
              <a:latin typeface="+mj-lt"/>
              <a:ea typeface="+mn-lt"/>
              <a:cs typeface="+mn-lt"/>
            </a:endParaRPr>
          </a:p>
          <a:p>
            <a:pPr>
              <a:buClr>
                <a:schemeClr val="accent1"/>
              </a:buClr>
            </a:pPr>
            <a:endParaRPr lang="nl-NL" dirty="0">
              <a:solidFill>
                <a:schemeClr val="accent1"/>
              </a:solidFill>
              <a:latin typeface="+mj-lt"/>
              <a:ea typeface="+mn-lt"/>
              <a:cs typeface="+mn-lt"/>
            </a:endParaRPr>
          </a:p>
          <a:p>
            <a:pPr>
              <a:buClr>
                <a:schemeClr val="accent1"/>
              </a:buClr>
            </a:pPr>
            <a:endParaRPr lang="nl-NL" dirty="0"/>
          </a:p>
        </p:txBody>
      </p:sp>
      <p:sp>
        <p:nvSpPr>
          <p:cNvPr id="2" name="Titel 1">
            <a:extLst>
              <a:ext uri="{FF2B5EF4-FFF2-40B4-BE49-F238E27FC236}">
                <a16:creationId xmlns:a16="http://schemas.microsoft.com/office/drawing/2014/main" id="{C82E237D-BBA5-7BF5-54F6-B1DB4BC5E895}"/>
              </a:ext>
            </a:extLst>
          </p:cNvPr>
          <p:cNvSpPr>
            <a:spLocks noGrp="1"/>
          </p:cNvSpPr>
          <p:nvPr>
            <p:ph type="title" idx="4294967295"/>
          </p:nvPr>
        </p:nvSpPr>
        <p:spPr>
          <a:xfrm>
            <a:off x="1647508" y="-91440"/>
            <a:ext cx="10514012" cy="1228725"/>
          </a:xfrm>
        </p:spPr>
        <p:txBody>
          <a:bodyPr vert="horz" lIns="91440" tIns="45720" rIns="91440" bIns="45720" anchor="b">
            <a:normAutofit/>
          </a:bodyPr>
          <a:lstStyle/>
          <a:p>
            <a:pPr algn="l"/>
            <a:r>
              <a:rPr lang="nl-NL" dirty="0"/>
              <a:t>Indicaties</a:t>
            </a:r>
            <a:endParaRPr lang="en-US" dirty="0"/>
          </a:p>
        </p:txBody>
      </p:sp>
      <p:sp>
        <p:nvSpPr>
          <p:cNvPr id="3" name="Slide Number Placeholder 36">
            <a:extLst>
              <a:ext uri="{FF2B5EF4-FFF2-40B4-BE49-F238E27FC236}">
                <a16:creationId xmlns:a16="http://schemas.microsoft.com/office/drawing/2014/main" id="{475B93A5-1A62-F609-5534-1E667030EABC}"/>
              </a:ext>
            </a:extLst>
          </p:cNvPr>
          <p:cNvSpPr txBox="1">
            <a:spLocks/>
          </p:cNvSpPr>
          <p:nvPr/>
        </p:nvSpPr>
        <p:spPr>
          <a:xfrm>
            <a:off x="11760424" y="6566887"/>
            <a:ext cx="252000" cy="228599"/>
          </a:xfrm>
          <a:prstGeom prst="rect">
            <a:avLst/>
          </a:prstGeom>
        </p:spPr>
        <p:txBody>
          <a:bodyPr vert="horz" lIns="0" tIns="45720" rIns="0" bIns="45720" rtlCol="0" anchor="ctr"/>
          <a:lstStyle>
            <a:defPPr>
              <a:defRPr lang="nl-BE"/>
            </a:defPPr>
            <a:lvl1pPr algn="r">
              <a:defRPr sz="800">
                <a:solidFill>
                  <a:schemeClr val="bg1"/>
                </a:solidFill>
                <a:latin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BE" dirty="0"/>
          </a:p>
        </p:txBody>
      </p:sp>
      <p:sp>
        <p:nvSpPr>
          <p:cNvPr id="9" name="Tijdelijke aanduiding voor tekst 2">
            <a:extLst>
              <a:ext uri="{FF2B5EF4-FFF2-40B4-BE49-F238E27FC236}">
                <a16:creationId xmlns:a16="http://schemas.microsoft.com/office/drawing/2014/main" id="{32F72F9A-809B-A6E7-BC8D-BC5167612191}"/>
              </a:ext>
            </a:extLst>
          </p:cNvPr>
          <p:cNvSpPr txBox="1">
            <a:spLocks/>
          </p:cNvSpPr>
          <p:nvPr/>
        </p:nvSpPr>
        <p:spPr>
          <a:xfrm>
            <a:off x="1327560" y="6279678"/>
            <a:ext cx="9081360" cy="573241"/>
          </a:xfrm>
          <a:prstGeom prst="rect">
            <a:avLst/>
          </a:prstGeom>
        </p:spPr>
        <p:txBody>
          <a:bodyPr vert="horz"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accent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00"/>
              </a:lnSpc>
              <a:spcBef>
                <a:spcPts val="0"/>
              </a:spcBef>
            </a:pPr>
            <a:r>
              <a:rPr lang="nl-BE" sz="900" b="0" dirty="0">
                <a:solidFill>
                  <a:schemeClr val="tx2"/>
                </a:solidFill>
                <a:ea typeface="+mn-lt"/>
                <a:cs typeface="+mn-lt"/>
              </a:rPr>
              <a:t>BCFI</a:t>
            </a:r>
          </a:p>
          <a:p>
            <a:pPr>
              <a:lnSpc>
                <a:spcPts val="1000"/>
              </a:lnSpc>
              <a:spcBef>
                <a:spcPts val="0"/>
              </a:spcBef>
            </a:pPr>
            <a:r>
              <a:rPr lang="nl-BE" sz="900" b="0" dirty="0">
                <a:solidFill>
                  <a:schemeClr val="tx2"/>
                </a:solidFill>
                <a:ea typeface="+mn-lt"/>
                <a:cs typeface="+mn-lt"/>
              </a:rPr>
              <a:t>NHG-standaard maagklachten, 2021</a:t>
            </a:r>
          </a:p>
          <a:p>
            <a:pPr>
              <a:lnSpc>
                <a:spcPts val="1000"/>
              </a:lnSpc>
              <a:spcBef>
                <a:spcPts val="0"/>
              </a:spcBef>
            </a:pPr>
            <a:r>
              <a:rPr lang="nl-BE" sz="900" b="0" dirty="0" err="1">
                <a:solidFill>
                  <a:schemeClr val="tx2"/>
                </a:solidFill>
                <a:ea typeface="+mn-lt"/>
                <a:cs typeface="+mn-lt"/>
              </a:rPr>
              <a:t>Targownik</a:t>
            </a:r>
            <a:r>
              <a:rPr lang="nl-BE" sz="900" b="0" dirty="0">
                <a:solidFill>
                  <a:schemeClr val="tx2"/>
                </a:solidFill>
                <a:ea typeface="+mn-lt"/>
                <a:cs typeface="+mn-lt"/>
              </a:rPr>
              <a:t> L. </a:t>
            </a:r>
            <a:r>
              <a:rPr lang="nl-BE" sz="900" b="0" dirty="0" err="1">
                <a:solidFill>
                  <a:schemeClr val="tx2"/>
                </a:solidFill>
                <a:ea typeface="+mn-lt"/>
                <a:cs typeface="+mn-lt"/>
              </a:rPr>
              <a:t>Clinical</a:t>
            </a:r>
            <a:r>
              <a:rPr lang="nl-BE" sz="900" b="0" dirty="0">
                <a:solidFill>
                  <a:schemeClr val="tx2"/>
                </a:solidFill>
                <a:ea typeface="+mn-lt"/>
                <a:cs typeface="+mn-lt"/>
              </a:rPr>
              <a:t> </a:t>
            </a:r>
            <a:r>
              <a:rPr lang="nl-BE" sz="900" b="0" dirty="0" err="1">
                <a:solidFill>
                  <a:schemeClr val="tx2"/>
                </a:solidFill>
                <a:ea typeface="+mn-lt"/>
                <a:cs typeface="+mn-lt"/>
              </a:rPr>
              <a:t>practice</a:t>
            </a:r>
            <a:r>
              <a:rPr lang="nl-BE" sz="900" b="0" dirty="0">
                <a:solidFill>
                  <a:schemeClr val="tx2"/>
                </a:solidFill>
                <a:ea typeface="+mn-lt"/>
                <a:cs typeface="+mn-lt"/>
              </a:rPr>
              <a:t> update on de-</a:t>
            </a:r>
            <a:r>
              <a:rPr lang="nl-BE" sz="900" b="0" dirty="0" err="1">
                <a:solidFill>
                  <a:schemeClr val="tx2"/>
                </a:solidFill>
                <a:ea typeface="+mn-lt"/>
                <a:cs typeface="+mn-lt"/>
              </a:rPr>
              <a:t>prescribing</a:t>
            </a:r>
            <a:r>
              <a:rPr lang="nl-BE" sz="900" b="0" dirty="0">
                <a:solidFill>
                  <a:schemeClr val="tx2"/>
                </a:solidFill>
                <a:ea typeface="+mn-lt"/>
                <a:cs typeface="+mn-lt"/>
              </a:rPr>
              <a:t> of proton </a:t>
            </a:r>
            <a:r>
              <a:rPr lang="nl-BE" sz="900" b="0" dirty="0" err="1">
                <a:solidFill>
                  <a:schemeClr val="tx2"/>
                </a:solidFill>
                <a:ea typeface="+mn-lt"/>
                <a:cs typeface="+mn-lt"/>
              </a:rPr>
              <a:t>punp</a:t>
            </a:r>
            <a:r>
              <a:rPr lang="nl-BE" sz="900" b="0" dirty="0">
                <a:solidFill>
                  <a:schemeClr val="tx2"/>
                </a:solidFill>
                <a:ea typeface="+mn-lt"/>
                <a:cs typeface="+mn-lt"/>
              </a:rPr>
              <a:t> inhibitors: Expert review. </a:t>
            </a:r>
            <a:r>
              <a:rPr lang="nl-BE" sz="900" b="0" dirty="0" err="1">
                <a:solidFill>
                  <a:schemeClr val="tx2"/>
                </a:solidFill>
                <a:ea typeface="+mn-lt"/>
                <a:cs typeface="+mn-lt"/>
              </a:rPr>
              <a:t>Gastroenterology</a:t>
            </a:r>
            <a:r>
              <a:rPr lang="nl-BE" sz="900" b="0" dirty="0">
                <a:solidFill>
                  <a:schemeClr val="tx2"/>
                </a:solidFill>
                <a:ea typeface="+mn-lt"/>
                <a:cs typeface="+mn-lt"/>
              </a:rPr>
              <a:t>. 2022 Apr;162(4):1334-1342.</a:t>
            </a:r>
          </a:p>
          <a:p>
            <a:pPr>
              <a:lnSpc>
                <a:spcPts val="1000"/>
              </a:lnSpc>
              <a:spcBef>
                <a:spcPts val="0"/>
              </a:spcBef>
            </a:pPr>
            <a:r>
              <a:rPr lang="nl-BE" sz="900" b="0" dirty="0" err="1">
                <a:solidFill>
                  <a:schemeClr val="tx2"/>
                </a:solidFill>
                <a:ea typeface="+mn-lt"/>
                <a:cs typeface="+mn-lt"/>
              </a:rPr>
              <a:t>Giannopoulos</a:t>
            </a:r>
            <a:r>
              <a:rPr lang="nl-BE" sz="900" b="0" dirty="0">
                <a:solidFill>
                  <a:schemeClr val="tx2"/>
                </a:solidFill>
                <a:ea typeface="+mn-lt"/>
                <a:cs typeface="+mn-lt"/>
              </a:rPr>
              <a:t> S. Proton pump inhibitor </a:t>
            </a:r>
            <a:r>
              <a:rPr lang="nl-BE" sz="900" b="0" dirty="0" err="1">
                <a:solidFill>
                  <a:schemeClr val="tx2"/>
                </a:solidFill>
                <a:ea typeface="+mn-lt"/>
                <a:cs typeface="+mn-lt"/>
              </a:rPr>
              <a:t>prophylaxis</a:t>
            </a:r>
            <a:r>
              <a:rPr lang="nl-BE" sz="900" b="0" dirty="0">
                <a:solidFill>
                  <a:schemeClr val="tx2"/>
                </a:solidFill>
                <a:ea typeface="+mn-lt"/>
                <a:cs typeface="+mn-lt"/>
              </a:rPr>
              <a:t> </a:t>
            </a:r>
            <a:r>
              <a:rPr lang="nl-BE" sz="900" b="0" dirty="0" err="1">
                <a:solidFill>
                  <a:schemeClr val="tx2"/>
                </a:solidFill>
                <a:ea typeface="+mn-lt"/>
                <a:cs typeface="+mn-lt"/>
              </a:rPr>
              <a:t>after</a:t>
            </a:r>
            <a:r>
              <a:rPr lang="nl-BE" sz="900" b="0" dirty="0">
                <a:solidFill>
                  <a:schemeClr val="tx2"/>
                </a:solidFill>
                <a:ea typeface="+mn-lt"/>
                <a:cs typeface="+mn-lt"/>
              </a:rPr>
              <a:t> Roux-en-Y </a:t>
            </a:r>
            <a:r>
              <a:rPr lang="nl-BE" sz="900" b="0" dirty="0" err="1">
                <a:solidFill>
                  <a:schemeClr val="tx2"/>
                </a:solidFill>
                <a:ea typeface="+mn-lt"/>
                <a:cs typeface="+mn-lt"/>
              </a:rPr>
              <a:t>gastric</a:t>
            </a:r>
            <a:r>
              <a:rPr lang="nl-BE" sz="900" b="0" dirty="0">
                <a:solidFill>
                  <a:schemeClr val="tx2"/>
                </a:solidFill>
                <a:ea typeface="+mn-lt"/>
                <a:cs typeface="+mn-lt"/>
              </a:rPr>
              <a:t> bypass: A </a:t>
            </a:r>
            <a:r>
              <a:rPr lang="nl-BE" sz="900" b="0" dirty="0" err="1">
                <a:solidFill>
                  <a:schemeClr val="tx2"/>
                </a:solidFill>
                <a:ea typeface="+mn-lt"/>
                <a:cs typeface="+mn-lt"/>
              </a:rPr>
              <a:t>national</a:t>
            </a:r>
            <a:r>
              <a:rPr lang="nl-BE" sz="900" b="0" dirty="0">
                <a:solidFill>
                  <a:schemeClr val="tx2"/>
                </a:solidFill>
                <a:ea typeface="+mn-lt"/>
                <a:cs typeface="+mn-lt"/>
              </a:rPr>
              <a:t> survey of </a:t>
            </a:r>
            <a:r>
              <a:rPr lang="nl-BE" sz="900" b="0" dirty="0" err="1">
                <a:solidFill>
                  <a:schemeClr val="tx2"/>
                </a:solidFill>
                <a:ea typeface="+mn-lt"/>
                <a:cs typeface="+mn-lt"/>
              </a:rPr>
              <a:t>surgeon</a:t>
            </a:r>
            <a:r>
              <a:rPr lang="nl-BE" sz="900" b="0" dirty="0">
                <a:solidFill>
                  <a:schemeClr val="tx2"/>
                </a:solidFill>
                <a:ea typeface="+mn-lt"/>
                <a:cs typeface="+mn-lt"/>
              </a:rPr>
              <a:t> </a:t>
            </a:r>
            <a:r>
              <a:rPr lang="nl-BE" sz="900" b="0" dirty="0" err="1">
                <a:solidFill>
                  <a:schemeClr val="tx2"/>
                </a:solidFill>
                <a:ea typeface="+mn-lt"/>
                <a:cs typeface="+mn-lt"/>
              </a:rPr>
              <a:t>practices</a:t>
            </a:r>
            <a:r>
              <a:rPr lang="nl-BE" sz="900" b="0" dirty="0">
                <a:solidFill>
                  <a:schemeClr val="tx2"/>
                </a:solidFill>
                <a:ea typeface="+mn-lt"/>
                <a:cs typeface="+mn-lt"/>
              </a:rPr>
              <a:t>. </a:t>
            </a:r>
            <a:r>
              <a:rPr lang="nl-BE" sz="900" b="0" dirty="0" err="1">
                <a:solidFill>
                  <a:schemeClr val="tx2"/>
                </a:solidFill>
                <a:ea typeface="+mn-lt"/>
                <a:cs typeface="+mn-lt"/>
              </a:rPr>
              <a:t>Surg</a:t>
            </a:r>
            <a:r>
              <a:rPr lang="nl-BE" sz="900" b="0" dirty="0">
                <a:solidFill>
                  <a:schemeClr val="tx2"/>
                </a:solidFill>
                <a:ea typeface="+mn-lt"/>
                <a:cs typeface="+mn-lt"/>
              </a:rPr>
              <a:t> </a:t>
            </a:r>
            <a:r>
              <a:rPr lang="nl-BE" sz="900" b="0" dirty="0" err="1">
                <a:solidFill>
                  <a:schemeClr val="tx2"/>
                </a:solidFill>
                <a:ea typeface="+mn-lt"/>
                <a:cs typeface="+mn-lt"/>
              </a:rPr>
              <a:t>Obes</a:t>
            </a:r>
            <a:r>
              <a:rPr lang="nl-BE" sz="900" b="0" dirty="0">
                <a:solidFill>
                  <a:schemeClr val="tx2"/>
                </a:solidFill>
                <a:ea typeface="+mn-lt"/>
                <a:cs typeface="+mn-lt"/>
              </a:rPr>
              <a:t> </a:t>
            </a:r>
            <a:r>
              <a:rPr lang="nl-BE" sz="900" b="0" dirty="0" err="1">
                <a:solidFill>
                  <a:schemeClr val="tx2"/>
                </a:solidFill>
                <a:ea typeface="+mn-lt"/>
                <a:cs typeface="+mn-lt"/>
              </a:rPr>
              <a:t>Relat</a:t>
            </a:r>
            <a:r>
              <a:rPr lang="nl-BE" sz="900" b="0" dirty="0">
                <a:solidFill>
                  <a:schemeClr val="tx2"/>
                </a:solidFill>
                <a:ea typeface="+mn-lt"/>
                <a:cs typeface="+mn-lt"/>
              </a:rPr>
              <a:t> Dis. 2023 Apr;19(4):303-308</a:t>
            </a:r>
          </a:p>
          <a:p>
            <a:pPr>
              <a:spcBef>
                <a:spcPts val="0"/>
              </a:spcBef>
              <a:spcAft>
                <a:spcPts val="100"/>
              </a:spcAft>
            </a:pPr>
            <a:endParaRPr lang="en-US" dirty="0">
              <a:ea typeface="+mn-lt"/>
              <a:cs typeface="+mn-lt"/>
            </a:endParaRPr>
          </a:p>
        </p:txBody>
      </p:sp>
      <p:pic>
        <p:nvPicPr>
          <p:cNvPr id="27" name="Afbeelding 26" descr="Afbeelding met tekening, schets, Graphics, grafische vormgeving&#10;&#10;Automatisch gegenereerde beschrijving">
            <a:extLst>
              <a:ext uri="{FF2B5EF4-FFF2-40B4-BE49-F238E27FC236}">
                <a16:creationId xmlns:a16="http://schemas.microsoft.com/office/drawing/2014/main" id="{E1BAED7B-57C4-948C-FBEB-7CD923D8D9EB}"/>
              </a:ext>
            </a:extLst>
          </p:cNvPr>
          <p:cNvPicPr>
            <a:picLocks noChangeAspect="1"/>
          </p:cNvPicPr>
          <p:nvPr/>
        </p:nvPicPr>
        <p:blipFill>
          <a:blip r:embed="rId3"/>
          <a:srcRect l="2393" t="23111" r="66625" b="22889"/>
          <a:stretch/>
        </p:blipFill>
        <p:spPr>
          <a:xfrm>
            <a:off x="8399339" y="-394193"/>
            <a:ext cx="7861741" cy="7707686"/>
          </a:xfrm>
          <a:prstGeom prst="ellipse">
            <a:avLst/>
          </a:prstGeom>
        </p:spPr>
      </p:pic>
      <p:sp>
        <p:nvSpPr>
          <p:cNvPr id="29" name="Text Placeholder 28">
            <a:extLst>
              <a:ext uri="{FF2B5EF4-FFF2-40B4-BE49-F238E27FC236}">
                <a16:creationId xmlns:a16="http://schemas.microsoft.com/office/drawing/2014/main" id="{1D77BC26-2745-1258-F82E-9205A956F18D}"/>
              </a:ext>
            </a:extLst>
          </p:cNvPr>
          <p:cNvSpPr txBox="1">
            <a:spLocks/>
          </p:cNvSpPr>
          <p:nvPr/>
        </p:nvSpPr>
        <p:spPr>
          <a:xfrm>
            <a:off x="1682806" y="1705231"/>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0" name="Text Placeholder 28">
            <a:extLst>
              <a:ext uri="{FF2B5EF4-FFF2-40B4-BE49-F238E27FC236}">
                <a16:creationId xmlns:a16="http://schemas.microsoft.com/office/drawing/2014/main" id="{20BA6ED3-58D7-EF8B-522E-9506AD2BCB03}"/>
              </a:ext>
            </a:extLst>
          </p:cNvPr>
          <p:cNvSpPr txBox="1">
            <a:spLocks/>
          </p:cNvSpPr>
          <p:nvPr/>
        </p:nvSpPr>
        <p:spPr>
          <a:xfrm>
            <a:off x="1676083" y="2262213"/>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5" name="Text Placeholder 28">
            <a:extLst>
              <a:ext uri="{FF2B5EF4-FFF2-40B4-BE49-F238E27FC236}">
                <a16:creationId xmlns:a16="http://schemas.microsoft.com/office/drawing/2014/main" id="{FAD02380-94E7-DCCC-3DAD-DE8B8E3B1A55}"/>
              </a:ext>
            </a:extLst>
          </p:cNvPr>
          <p:cNvSpPr txBox="1">
            <a:spLocks/>
          </p:cNvSpPr>
          <p:nvPr/>
        </p:nvSpPr>
        <p:spPr>
          <a:xfrm>
            <a:off x="1682806" y="1978044"/>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6" name="Text Placeholder 28">
            <a:extLst>
              <a:ext uri="{FF2B5EF4-FFF2-40B4-BE49-F238E27FC236}">
                <a16:creationId xmlns:a16="http://schemas.microsoft.com/office/drawing/2014/main" id="{FE3E358F-485B-870E-26BB-1C51564E6CDF}"/>
              </a:ext>
            </a:extLst>
          </p:cNvPr>
          <p:cNvSpPr txBox="1">
            <a:spLocks/>
          </p:cNvSpPr>
          <p:nvPr/>
        </p:nvSpPr>
        <p:spPr>
          <a:xfrm>
            <a:off x="1676083" y="2546382"/>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7" name="Text Placeholder 28">
            <a:extLst>
              <a:ext uri="{FF2B5EF4-FFF2-40B4-BE49-F238E27FC236}">
                <a16:creationId xmlns:a16="http://schemas.microsoft.com/office/drawing/2014/main" id="{40720C8F-CD0E-C91F-1C70-C2409E9FA626}"/>
              </a:ext>
            </a:extLst>
          </p:cNvPr>
          <p:cNvSpPr txBox="1">
            <a:spLocks/>
          </p:cNvSpPr>
          <p:nvPr/>
        </p:nvSpPr>
        <p:spPr>
          <a:xfrm>
            <a:off x="1682806" y="4172591"/>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8" name="Text Placeholder 28">
            <a:extLst>
              <a:ext uri="{FF2B5EF4-FFF2-40B4-BE49-F238E27FC236}">
                <a16:creationId xmlns:a16="http://schemas.microsoft.com/office/drawing/2014/main" id="{53035774-0B04-BBAD-791D-97C53C3B76C1}"/>
              </a:ext>
            </a:extLst>
          </p:cNvPr>
          <p:cNvSpPr txBox="1">
            <a:spLocks/>
          </p:cNvSpPr>
          <p:nvPr/>
        </p:nvSpPr>
        <p:spPr>
          <a:xfrm>
            <a:off x="1676083" y="4729573"/>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9" name="Text Placeholder 28">
            <a:extLst>
              <a:ext uri="{FF2B5EF4-FFF2-40B4-BE49-F238E27FC236}">
                <a16:creationId xmlns:a16="http://schemas.microsoft.com/office/drawing/2014/main" id="{55BDA4EB-89F6-D9B3-F878-7728BC4BC574}"/>
              </a:ext>
            </a:extLst>
          </p:cNvPr>
          <p:cNvSpPr txBox="1">
            <a:spLocks/>
          </p:cNvSpPr>
          <p:nvPr/>
        </p:nvSpPr>
        <p:spPr>
          <a:xfrm>
            <a:off x="1682806" y="4445404"/>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40" name="Text Placeholder 28">
            <a:extLst>
              <a:ext uri="{FF2B5EF4-FFF2-40B4-BE49-F238E27FC236}">
                <a16:creationId xmlns:a16="http://schemas.microsoft.com/office/drawing/2014/main" id="{AD105231-DEDE-71B6-55D1-7340EE8C30D7}"/>
              </a:ext>
            </a:extLst>
          </p:cNvPr>
          <p:cNvSpPr txBox="1">
            <a:spLocks/>
          </p:cNvSpPr>
          <p:nvPr/>
        </p:nvSpPr>
        <p:spPr>
          <a:xfrm>
            <a:off x="1676083" y="5013742"/>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41" name="Text Placeholder 28">
            <a:extLst>
              <a:ext uri="{FF2B5EF4-FFF2-40B4-BE49-F238E27FC236}">
                <a16:creationId xmlns:a16="http://schemas.microsoft.com/office/drawing/2014/main" id="{2507DD53-D446-A1FD-D5D1-B33950E4EE67}"/>
              </a:ext>
            </a:extLst>
          </p:cNvPr>
          <p:cNvSpPr txBox="1">
            <a:spLocks/>
          </p:cNvSpPr>
          <p:nvPr/>
        </p:nvSpPr>
        <p:spPr>
          <a:xfrm>
            <a:off x="1676082" y="3353808"/>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4" name="Rechthoek 3">
            <a:extLst>
              <a:ext uri="{FF2B5EF4-FFF2-40B4-BE49-F238E27FC236}">
                <a16:creationId xmlns:a16="http://schemas.microsoft.com/office/drawing/2014/main" id="{8A9C0E33-9335-2639-FF96-14DF9E0C5C6E}"/>
              </a:ext>
            </a:extLst>
          </p:cNvPr>
          <p:cNvSpPr/>
          <p:nvPr/>
        </p:nvSpPr>
        <p:spPr>
          <a:xfrm>
            <a:off x="111484" y="1287225"/>
            <a:ext cx="13394966" cy="4392488"/>
          </a:xfrm>
          <a:prstGeom prst="rect">
            <a:avLst/>
          </a:prstGeom>
          <a:solidFill>
            <a:schemeClr val="bg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 name="Rechthoek 6">
            <a:extLst>
              <a:ext uri="{FF2B5EF4-FFF2-40B4-BE49-F238E27FC236}">
                <a16:creationId xmlns:a16="http://schemas.microsoft.com/office/drawing/2014/main" id="{F5FE4FAC-EBDE-8A5A-B6B0-28BEB86F16F8}"/>
              </a:ext>
            </a:extLst>
          </p:cNvPr>
          <p:cNvSpPr/>
          <p:nvPr/>
        </p:nvSpPr>
        <p:spPr>
          <a:xfrm>
            <a:off x="7750158" y="-709923"/>
            <a:ext cx="6001582" cy="1997148"/>
          </a:xfrm>
          <a:prstGeom prst="rect">
            <a:avLst/>
          </a:prstGeom>
          <a:solidFill>
            <a:schemeClr val="bg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Rechthoek 7">
            <a:extLst>
              <a:ext uri="{FF2B5EF4-FFF2-40B4-BE49-F238E27FC236}">
                <a16:creationId xmlns:a16="http://schemas.microsoft.com/office/drawing/2014/main" id="{53A5441F-8A0C-03C9-D4FE-CE5BA0C84BEA}"/>
              </a:ext>
            </a:extLst>
          </p:cNvPr>
          <p:cNvSpPr/>
          <p:nvPr/>
        </p:nvSpPr>
        <p:spPr>
          <a:xfrm>
            <a:off x="9649334" y="6933210"/>
            <a:ext cx="6001582" cy="707438"/>
          </a:xfrm>
          <a:prstGeom prst="rect">
            <a:avLst/>
          </a:prstGeom>
          <a:solidFill>
            <a:schemeClr val="bg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Rechthoek 9">
            <a:extLst>
              <a:ext uri="{FF2B5EF4-FFF2-40B4-BE49-F238E27FC236}">
                <a16:creationId xmlns:a16="http://schemas.microsoft.com/office/drawing/2014/main" id="{CC3C0AD9-AAA0-CDE7-30E3-E54AAA1E3FC3}"/>
              </a:ext>
            </a:extLst>
          </p:cNvPr>
          <p:cNvSpPr/>
          <p:nvPr/>
        </p:nvSpPr>
        <p:spPr>
          <a:xfrm>
            <a:off x="8966728" y="5679713"/>
            <a:ext cx="6001582" cy="609136"/>
          </a:xfrm>
          <a:prstGeom prst="rect">
            <a:avLst/>
          </a:prstGeom>
          <a:solidFill>
            <a:schemeClr val="bg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ekstvak 10">
            <a:extLst>
              <a:ext uri="{FF2B5EF4-FFF2-40B4-BE49-F238E27FC236}">
                <a16:creationId xmlns:a16="http://schemas.microsoft.com/office/drawing/2014/main" id="{375D9198-9423-D45F-2A5D-22C106DB2F87}"/>
              </a:ext>
            </a:extLst>
          </p:cNvPr>
          <p:cNvSpPr txBox="1"/>
          <p:nvPr/>
        </p:nvSpPr>
        <p:spPr>
          <a:xfrm rot="20372168">
            <a:off x="1115418" y="2939607"/>
            <a:ext cx="9108303" cy="615553"/>
          </a:xfrm>
          <a:prstGeom prst="rect">
            <a:avLst/>
          </a:prstGeom>
          <a:solidFill>
            <a:schemeClr val="bg1"/>
          </a:solidFill>
          <a:ln w="28575">
            <a:solidFill>
              <a:srgbClr val="FF0000"/>
            </a:solidFill>
          </a:ln>
        </p:spPr>
        <p:txBody>
          <a:bodyPr wrap="square" rtlCol="0">
            <a:spAutoFit/>
          </a:bodyPr>
          <a:lstStyle/>
          <a:p>
            <a:r>
              <a:rPr lang="en-US" sz="800" dirty="0"/>
              <a:t>      </a:t>
            </a:r>
          </a:p>
          <a:p>
            <a:r>
              <a:rPr lang="en-US" dirty="0"/>
              <a:t>    </a:t>
            </a:r>
            <a:r>
              <a:rPr lang="en-US" dirty="0" err="1"/>
              <a:t>Functionele</a:t>
            </a:r>
            <a:r>
              <a:rPr lang="en-US" dirty="0"/>
              <a:t> </a:t>
            </a:r>
            <a:r>
              <a:rPr lang="en-US" dirty="0" err="1"/>
              <a:t>dyspepsie</a:t>
            </a:r>
            <a:r>
              <a:rPr lang="en-US" dirty="0"/>
              <a:t> </a:t>
            </a:r>
            <a:r>
              <a:rPr lang="en-US" dirty="0" err="1"/>
              <a:t>zonder</a:t>
            </a:r>
            <a:r>
              <a:rPr lang="en-US" dirty="0"/>
              <a:t> reflux: PPI </a:t>
            </a:r>
            <a:r>
              <a:rPr lang="en-US" dirty="0" err="1"/>
              <a:t>niet</a:t>
            </a:r>
            <a:r>
              <a:rPr lang="en-US" dirty="0"/>
              <a:t> </a:t>
            </a:r>
            <a:r>
              <a:rPr lang="en-US" dirty="0" err="1"/>
              <a:t>geregistreerd</a:t>
            </a:r>
            <a:r>
              <a:rPr lang="en-US" dirty="0"/>
              <a:t>, </a:t>
            </a:r>
            <a:r>
              <a:rPr lang="en-US" dirty="0" err="1"/>
              <a:t>gebruik</a:t>
            </a:r>
            <a:r>
              <a:rPr lang="en-US" dirty="0"/>
              <a:t> </a:t>
            </a:r>
            <a:r>
              <a:rPr lang="en-US" dirty="0" err="1"/>
              <a:t>niet</a:t>
            </a:r>
            <a:r>
              <a:rPr lang="en-US" dirty="0"/>
              <a:t> </a:t>
            </a:r>
            <a:r>
              <a:rPr lang="en-US" dirty="0" err="1"/>
              <a:t>aanbevolen</a:t>
            </a:r>
            <a:endParaRPr lang="en-US" dirty="0"/>
          </a:p>
          <a:p>
            <a:endParaRPr lang="nl-BE" sz="800" dirty="0"/>
          </a:p>
        </p:txBody>
      </p:sp>
      <p:pic>
        <p:nvPicPr>
          <p:cNvPr id="13" name="Afbeelding 12">
            <a:extLst>
              <a:ext uri="{FF2B5EF4-FFF2-40B4-BE49-F238E27FC236}">
                <a16:creationId xmlns:a16="http://schemas.microsoft.com/office/drawing/2014/main" id="{30B61940-00A7-E2B1-412A-95ED70D3DB68}"/>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rot="20315661">
            <a:off x="874697" y="4743827"/>
            <a:ext cx="549160" cy="442983"/>
          </a:xfrm>
          <a:prstGeom prst="rect">
            <a:avLst/>
          </a:prstGeom>
        </p:spPr>
      </p:pic>
      <p:sp>
        <p:nvSpPr>
          <p:cNvPr id="5" name="Rechthoek 4">
            <a:extLst>
              <a:ext uri="{FF2B5EF4-FFF2-40B4-BE49-F238E27FC236}">
                <a16:creationId xmlns:a16="http://schemas.microsoft.com/office/drawing/2014/main" id="{A6A7945C-B01C-1230-ED55-9D48FDB22C64}"/>
              </a:ext>
            </a:extLst>
          </p:cNvPr>
          <p:cNvSpPr/>
          <p:nvPr/>
        </p:nvSpPr>
        <p:spPr>
          <a:xfrm>
            <a:off x="1327560" y="6288849"/>
            <a:ext cx="12178890" cy="643583"/>
          </a:xfrm>
          <a:prstGeom prst="rect">
            <a:avLst/>
          </a:prstGeom>
          <a:solidFill>
            <a:schemeClr val="bg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37262496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C23ED-1CD7-7F38-B758-45DDAE23FBEF}"/>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4D789E9-77B7-8812-3486-B474FFE95C8E}"/>
              </a:ext>
            </a:extLst>
          </p:cNvPr>
          <p:cNvSpPr>
            <a:spLocks noGrp="1"/>
          </p:cNvSpPr>
          <p:nvPr>
            <p:ph type="body" sz="quarter" idx="17"/>
          </p:nvPr>
        </p:nvSpPr>
        <p:spPr>
          <a:xfrm>
            <a:off x="-1" y="0"/>
            <a:ext cx="12192001" cy="6857999"/>
          </a:xfrm>
        </p:spPr>
        <p:txBody>
          <a:bodyPr/>
          <a:lstStyle/>
          <a:p>
            <a:pPr algn="ctr"/>
            <a:endParaRPr lang="nl-NL" sz="1800" dirty="0">
              <a:solidFill>
                <a:schemeClr val="tx2"/>
              </a:solidFill>
            </a:endParaRPr>
          </a:p>
          <a:p>
            <a:pPr algn="ctr"/>
            <a:endParaRPr lang="nl-NL" sz="1800" dirty="0">
              <a:solidFill>
                <a:schemeClr val="tx2"/>
              </a:solidFill>
            </a:endParaRPr>
          </a:p>
          <a:p>
            <a:pPr algn="ctr"/>
            <a:endParaRPr lang="nl-NL" sz="1800" dirty="0">
              <a:solidFill>
                <a:schemeClr val="tx2"/>
              </a:solidFill>
            </a:endParaRPr>
          </a:p>
          <a:p>
            <a:pPr algn="ctr"/>
            <a:endParaRPr lang="nl-NL" sz="1800" dirty="0">
              <a:solidFill>
                <a:schemeClr val="bg1"/>
              </a:solidFill>
            </a:endParaRPr>
          </a:p>
          <a:p>
            <a:pPr algn="ctr"/>
            <a:endParaRPr lang="en-US" sz="3200" dirty="0">
              <a:solidFill>
                <a:schemeClr val="bg1"/>
              </a:solidFill>
            </a:endParaRPr>
          </a:p>
          <a:p>
            <a:pPr lvl="0" algn="ctr">
              <a:lnSpc>
                <a:spcPct val="107000"/>
              </a:lnSpc>
              <a:spcAft>
                <a:spcPts val="800"/>
              </a:spcAft>
            </a:pPr>
            <a:r>
              <a:rPr lang="nl-NL" sz="3200" dirty="0">
                <a:solidFill>
                  <a:schemeClr val="bg1"/>
                </a:solidFill>
              </a:rPr>
              <a:t>Een man van 62jaar krijgt ibuprofen 600mg 3x daags voorgeschreven. Verder gebruikt de patiënt enkel </a:t>
            </a:r>
            <a:r>
              <a:rPr lang="nl-NL" sz="3200" dirty="0" err="1">
                <a:solidFill>
                  <a:schemeClr val="bg1"/>
                </a:solidFill>
              </a:rPr>
              <a:t>sertraline</a:t>
            </a:r>
            <a:r>
              <a:rPr lang="nl-NL" sz="3200" dirty="0">
                <a:solidFill>
                  <a:schemeClr val="bg1"/>
                </a:solidFill>
              </a:rPr>
              <a:t> 50mg 1x daags. Bij deze patiënt dien je een PPI te starten?</a:t>
            </a:r>
            <a:endParaRPr lang="nl-BE" sz="3200" dirty="0">
              <a:solidFill>
                <a:schemeClr val="bg1"/>
              </a:solidFill>
            </a:endParaRPr>
          </a:p>
          <a:p>
            <a:pPr algn="ctr"/>
            <a:endParaRPr lang="nl-BE" sz="3200" dirty="0">
              <a:solidFill>
                <a:schemeClr val="bg1"/>
              </a:solidFill>
            </a:endParaRPr>
          </a:p>
          <a:p>
            <a:pPr marL="2114550" lvl="3" indent="-742950">
              <a:buFontTx/>
              <a:buAutoNum type="alphaLcPeriod"/>
            </a:pPr>
            <a:endParaRPr lang="nl-BE" sz="2800" dirty="0">
              <a:solidFill>
                <a:schemeClr val="bg1"/>
              </a:solidFill>
              <a:latin typeface="+mn-lt"/>
            </a:endParaRPr>
          </a:p>
          <a:p>
            <a:pPr marL="2114550" lvl="3" indent="-742950">
              <a:buFontTx/>
              <a:buAutoNum type="alphaLcPeriod"/>
            </a:pPr>
            <a:endParaRPr lang="nl-BE" sz="2800" dirty="0">
              <a:solidFill>
                <a:schemeClr val="bg1"/>
              </a:solidFill>
              <a:latin typeface="+mn-lt"/>
            </a:endParaRPr>
          </a:p>
          <a:p>
            <a:pPr marL="2114550" lvl="3" indent="-742950">
              <a:buFontTx/>
              <a:buAutoNum type="alphaLcPeriod"/>
            </a:pPr>
            <a:r>
              <a:rPr lang="nl-BE" sz="2800" dirty="0">
                <a:solidFill>
                  <a:schemeClr val="tx2"/>
                </a:solidFill>
                <a:latin typeface="+mn-lt"/>
              </a:rPr>
              <a:t>Waar</a:t>
            </a:r>
          </a:p>
          <a:p>
            <a:pPr marL="2114550" lvl="3" indent="-742950">
              <a:buAutoNum type="alphaLcPeriod"/>
            </a:pPr>
            <a:r>
              <a:rPr lang="nl-BE" sz="2800" dirty="0">
                <a:solidFill>
                  <a:schemeClr val="tx2"/>
                </a:solidFill>
                <a:latin typeface="+mn-lt"/>
              </a:rPr>
              <a:t>Niet waar</a:t>
            </a:r>
          </a:p>
          <a:p>
            <a:endParaRPr lang="nl-BE" dirty="0"/>
          </a:p>
        </p:txBody>
      </p:sp>
      <p:sp>
        <p:nvSpPr>
          <p:cNvPr id="5" name="Tijdelijke aanduiding voor dianummer 4">
            <a:extLst>
              <a:ext uri="{FF2B5EF4-FFF2-40B4-BE49-F238E27FC236}">
                <a16:creationId xmlns:a16="http://schemas.microsoft.com/office/drawing/2014/main" id="{E44EF910-FAA9-DDAB-217D-F6ECE2ECDCC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59F840-A25C-47C2-9D32-7D79F8CD7447}" type="slidenum">
              <a:rPr kumimoji="0" lang="nl-BE" sz="800" b="0" i="0" u="none" strike="noStrike" kern="1200" cap="none" spc="0" normalizeH="0" baseline="0" noProof="0" smtClean="0">
                <a:ln>
                  <a:noFill/>
                </a:ln>
                <a:solidFill>
                  <a:prstClr val="white"/>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nl-BE" sz="800" b="0" i="0" u="none" strike="noStrike" kern="1200" cap="none" spc="0" normalizeH="0" baseline="0" noProof="0" dirty="0">
              <a:ln>
                <a:noFill/>
              </a:ln>
              <a:solidFill>
                <a:prstClr val="white"/>
              </a:solidFill>
              <a:effectLst/>
              <a:uLnTx/>
              <a:uFillTx/>
              <a:latin typeface="Segoe UI" panose="020B0502040204020203" pitchFamily="34" charset="0"/>
              <a:ea typeface="+mn-ea"/>
              <a:cs typeface="+mn-cs"/>
            </a:endParaRPr>
          </a:p>
        </p:txBody>
      </p:sp>
      <p:sp>
        <p:nvSpPr>
          <p:cNvPr id="6" name="Tijdelijke aanduiding voor tekst 5">
            <a:extLst>
              <a:ext uri="{FF2B5EF4-FFF2-40B4-BE49-F238E27FC236}">
                <a16:creationId xmlns:a16="http://schemas.microsoft.com/office/drawing/2014/main" id="{9FE62E44-0534-3241-823E-518696AD573C}"/>
              </a:ext>
            </a:extLst>
          </p:cNvPr>
          <p:cNvSpPr>
            <a:spLocks noGrp="1"/>
          </p:cNvSpPr>
          <p:nvPr>
            <p:ph type="body" sz="quarter" idx="14"/>
          </p:nvPr>
        </p:nvSpPr>
        <p:spPr>
          <a:xfrm>
            <a:off x="3920860" y="-335281"/>
            <a:ext cx="4350278" cy="2014764"/>
          </a:xfrm>
        </p:spPr>
        <p:txBody>
          <a:bodyPr/>
          <a:lstStyle/>
          <a:p>
            <a:pPr algn="ctr"/>
            <a:r>
              <a:rPr lang="en-US" dirty="0" err="1"/>
              <a:t>Vraag</a:t>
            </a:r>
            <a:endParaRPr lang="nl-BE" dirty="0"/>
          </a:p>
        </p:txBody>
      </p:sp>
      <p:sp>
        <p:nvSpPr>
          <p:cNvPr id="7" name="Footer Placeholder 5">
            <a:extLst>
              <a:ext uri="{FF2B5EF4-FFF2-40B4-BE49-F238E27FC236}">
                <a16:creationId xmlns:a16="http://schemas.microsoft.com/office/drawing/2014/main" id="{8CE1D703-A35C-B34A-5DD1-94AC4E0FF096}"/>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BE" sz="800" b="0" i="0" u="none" strike="noStrike" kern="1200" cap="none" spc="0" normalizeH="0" baseline="0" noProof="0" dirty="0">
                <a:ln>
                  <a:noFill/>
                </a:ln>
                <a:solidFill>
                  <a:prstClr val="white"/>
                </a:solidFill>
                <a:effectLst/>
                <a:uLnTx/>
                <a:uFillTx/>
                <a:latin typeface="segoe ui"/>
                <a:ea typeface="+mn-ea"/>
                <a:cs typeface="+mn-cs"/>
              </a:rPr>
              <a:t>MFO </a:t>
            </a:r>
            <a:r>
              <a:rPr kumimoji="0" lang="nl-BE" sz="800" b="0" i="0" u="none" strike="noStrike" kern="1200" cap="none" spc="0" normalizeH="0" baseline="0" noProof="0" dirty="0" err="1">
                <a:ln>
                  <a:noFill/>
                </a:ln>
                <a:solidFill>
                  <a:prstClr val="white"/>
                </a:solidFill>
                <a:effectLst/>
                <a:uLnTx/>
                <a:uFillTx/>
                <a:latin typeface="segoe ui"/>
                <a:ea typeface="+mn-ea"/>
                <a:cs typeface="+mn-cs"/>
              </a:rPr>
              <a:t>PPI’s</a:t>
            </a:r>
            <a:endParaRPr kumimoji="0" lang="nl-BE" sz="800" b="0" i="0" u="none" strike="noStrike" kern="1200" cap="none" spc="0" normalizeH="0" baseline="0" noProof="0" dirty="0">
              <a:ln>
                <a:noFill/>
              </a:ln>
              <a:solidFill>
                <a:prstClr val="white"/>
              </a:solidFill>
              <a:effectLst/>
              <a:uLnTx/>
              <a:uFillTx/>
              <a:latin typeface="segoe ui"/>
              <a:ea typeface="+mn-ea"/>
              <a:cs typeface="+mn-cs"/>
            </a:endParaRPr>
          </a:p>
        </p:txBody>
      </p:sp>
    </p:spTree>
    <p:extLst>
      <p:ext uri="{BB962C8B-B14F-4D97-AF65-F5344CB8AC3E}">
        <p14:creationId xmlns:p14="http://schemas.microsoft.com/office/powerpoint/2010/main" val="2904093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jdelijke aanduiding voor tekst 2">
            <a:extLst>
              <a:ext uri="{FF2B5EF4-FFF2-40B4-BE49-F238E27FC236}">
                <a16:creationId xmlns:a16="http://schemas.microsoft.com/office/drawing/2014/main" id="{5E232B26-CA6C-3B45-4C39-9C4C63ADC875}"/>
              </a:ext>
            </a:extLst>
          </p:cNvPr>
          <p:cNvSpPr>
            <a:spLocks noGrp="1"/>
          </p:cNvSpPr>
          <p:nvPr>
            <p:ph type="body" sz="quarter" idx="19"/>
          </p:nvPr>
        </p:nvSpPr>
        <p:spPr>
          <a:xfrm>
            <a:off x="1304700" y="6205655"/>
            <a:ext cx="9528400" cy="457200"/>
          </a:xfrm>
        </p:spPr>
        <p:txBody>
          <a:bodyPr vert="horz" lIns="91440" tIns="45720" rIns="91440" bIns="45720" anchor="t">
            <a:noAutofit/>
          </a:bodyPr>
          <a:lstStyle/>
          <a:p>
            <a:pPr>
              <a:lnSpc>
                <a:spcPct val="100000"/>
              </a:lnSpc>
              <a:spcBef>
                <a:spcPts val="0"/>
              </a:spcBef>
            </a:pPr>
            <a:endParaRPr lang="nl-BE" dirty="0">
              <a:ea typeface="+mn-lt"/>
              <a:cs typeface="+mn-lt"/>
            </a:endParaRPr>
          </a:p>
          <a:p>
            <a:pPr>
              <a:lnSpc>
                <a:spcPct val="100000"/>
              </a:lnSpc>
              <a:spcBef>
                <a:spcPts val="0"/>
              </a:spcBef>
            </a:pPr>
            <a:r>
              <a:rPr lang="nl-BE" dirty="0">
                <a:ea typeface="+mn-lt"/>
                <a:cs typeface="+mn-lt"/>
              </a:rPr>
              <a:t>Commentaren Medicatiebewaking, Stichting Health Base, 2024</a:t>
            </a:r>
            <a:endParaRPr lang="en-US" dirty="0"/>
          </a:p>
          <a:p>
            <a:pPr>
              <a:lnSpc>
                <a:spcPct val="100000"/>
              </a:lnSpc>
              <a:spcBef>
                <a:spcPts val="0"/>
              </a:spcBef>
            </a:pPr>
            <a:r>
              <a:rPr lang="nl-BE" dirty="0">
                <a:ea typeface="+mn-lt"/>
                <a:cs typeface="+mn-lt"/>
              </a:rPr>
              <a:t>NHG-standaard Preventie van maagcomplicaties door geneesmiddelgebruik, 2021</a:t>
            </a:r>
          </a:p>
          <a:p>
            <a:pPr>
              <a:lnSpc>
                <a:spcPct val="100000"/>
              </a:lnSpc>
              <a:spcBef>
                <a:spcPts val="0"/>
              </a:spcBef>
            </a:pPr>
            <a:r>
              <a:rPr lang="nl-BE" b="0" i="0" dirty="0">
                <a:effectLst/>
              </a:rPr>
              <a:t>van Soest EM et al. </a:t>
            </a:r>
            <a:r>
              <a:rPr lang="nl-BE" b="0" i="0" dirty="0" err="1">
                <a:effectLst/>
              </a:rPr>
              <a:t>Adherence</a:t>
            </a:r>
            <a:r>
              <a:rPr lang="nl-BE" b="0" i="0" dirty="0">
                <a:effectLst/>
              </a:rPr>
              <a:t> </a:t>
            </a:r>
            <a:r>
              <a:rPr lang="nl-BE" b="0" i="0" dirty="0" err="1">
                <a:effectLst/>
              </a:rPr>
              <a:t>to</a:t>
            </a:r>
            <a:r>
              <a:rPr lang="nl-BE" b="0" i="0" dirty="0">
                <a:effectLst/>
              </a:rPr>
              <a:t> </a:t>
            </a:r>
            <a:r>
              <a:rPr lang="nl-BE" b="0" i="0" dirty="0" err="1">
                <a:effectLst/>
              </a:rPr>
              <a:t>gastroprotection</a:t>
            </a:r>
            <a:r>
              <a:rPr lang="nl-BE" b="0" i="0" dirty="0">
                <a:effectLst/>
              </a:rPr>
              <a:t> </a:t>
            </a:r>
            <a:r>
              <a:rPr lang="nl-BE" b="0" i="0" dirty="0" err="1">
                <a:effectLst/>
              </a:rPr>
              <a:t>and</a:t>
            </a:r>
            <a:r>
              <a:rPr lang="nl-BE" b="0" i="0" dirty="0">
                <a:effectLst/>
              </a:rPr>
              <a:t> </a:t>
            </a:r>
            <a:r>
              <a:rPr lang="nl-BE" b="0" i="0" dirty="0" err="1">
                <a:effectLst/>
              </a:rPr>
              <a:t>the</a:t>
            </a:r>
            <a:r>
              <a:rPr lang="nl-BE" b="0" i="0" dirty="0">
                <a:effectLst/>
              </a:rPr>
              <a:t> risk of NSAID-</a:t>
            </a:r>
            <a:r>
              <a:rPr lang="nl-BE" b="0" i="0" dirty="0" err="1">
                <a:effectLst/>
              </a:rPr>
              <a:t>related</a:t>
            </a:r>
            <a:r>
              <a:rPr lang="nl-BE" b="0" i="0" dirty="0">
                <a:effectLst/>
              </a:rPr>
              <a:t> </a:t>
            </a:r>
            <a:r>
              <a:rPr lang="nl-BE" b="0" i="0" dirty="0" err="1">
                <a:effectLst/>
              </a:rPr>
              <a:t>upper</a:t>
            </a:r>
            <a:r>
              <a:rPr lang="nl-BE" b="0" i="0" dirty="0">
                <a:effectLst/>
              </a:rPr>
              <a:t> </a:t>
            </a:r>
            <a:r>
              <a:rPr lang="nl-BE" b="0" i="0" dirty="0" err="1">
                <a:effectLst/>
              </a:rPr>
              <a:t>gastrointestinal</a:t>
            </a:r>
            <a:r>
              <a:rPr lang="nl-BE" b="0" i="0" dirty="0">
                <a:effectLst/>
              </a:rPr>
              <a:t> </a:t>
            </a:r>
            <a:r>
              <a:rPr lang="nl-BE" b="0" i="0" dirty="0" err="1">
                <a:effectLst/>
              </a:rPr>
              <a:t>ulcers</a:t>
            </a:r>
            <a:r>
              <a:rPr lang="nl-BE" b="0" i="0" dirty="0">
                <a:effectLst/>
              </a:rPr>
              <a:t> </a:t>
            </a:r>
            <a:r>
              <a:rPr lang="nl-BE" b="0" i="0" dirty="0" err="1">
                <a:effectLst/>
              </a:rPr>
              <a:t>and</a:t>
            </a:r>
            <a:r>
              <a:rPr lang="nl-BE" b="0" i="0" dirty="0">
                <a:effectLst/>
              </a:rPr>
              <a:t> </a:t>
            </a:r>
            <a:r>
              <a:rPr lang="nl-BE" b="0" i="0" dirty="0" err="1">
                <a:effectLst/>
              </a:rPr>
              <a:t>haemorrhage</a:t>
            </a:r>
            <a:r>
              <a:rPr lang="nl-BE" b="0" i="0" dirty="0">
                <a:effectLst/>
              </a:rPr>
              <a:t>. </a:t>
            </a:r>
            <a:r>
              <a:rPr lang="nl-BE" b="0" i="0" dirty="0" err="1">
                <a:effectLst/>
              </a:rPr>
              <a:t>Aliment</a:t>
            </a:r>
            <a:r>
              <a:rPr lang="nl-BE" b="0" i="0" dirty="0">
                <a:effectLst/>
              </a:rPr>
              <a:t> </a:t>
            </a:r>
            <a:r>
              <a:rPr lang="nl-BE" b="0" i="0" dirty="0" err="1">
                <a:effectLst/>
              </a:rPr>
              <a:t>Pharmacol</a:t>
            </a:r>
            <a:r>
              <a:rPr lang="nl-BE" b="0" i="0" dirty="0">
                <a:effectLst/>
              </a:rPr>
              <a:t> </a:t>
            </a:r>
            <a:r>
              <a:rPr lang="nl-BE" b="0" i="0" dirty="0" err="1">
                <a:effectLst/>
              </a:rPr>
              <a:t>Ther</a:t>
            </a:r>
            <a:r>
              <a:rPr lang="nl-BE" b="0" i="0" dirty="0">
                <a:effectLst/>
              </a:rPr>
              <a:t>. 2007 Jul 15;26(2):265-75</a:t>
            </a:r>
            <a:endParaRPr lang="nl-BE" dirty="0">
              <a:ea typeface="+mn-lt"/>
              <a:cs typeface="+mn-lt"/>
            </a:endParaRPr>
          </a:p>
        </p:txBody>
      </p:sp>
      <p:sp>
        <p:nvSpPr>
          <p:cNvPr id="4" name="TextBox 3">
            <a:extLst>
              <a:ext uri="{FF2B5EF4-FFF2-40B4-BE49-F238E27FC236}">
                <a16:creationId xmlns:a16="http://schemas.microsoft.com/office/drawing/2014/main" id="{E09B6527-1632-DAB3-295E-B54C3F40DCDD}"/>
              </a:ext>
            </a:extLst>
          </p:cNvPr>
          <p:cNvSpPr txBox="1"/>
          <p:nvPr/>
        </p:nvSpPr>
        <p:spPr>
          <a:xfrm>
            <a:off x="144239" y="2251097"/>
            <a:ext cx="624827"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1200" b="1" dirty="0">
                <a:solidFill>
                  <a:schemeClr val="accent1"/>
                </a:solidFill>
                <a:cs typeface="Calibri"/>
              </a:rPr>
              <a:t>NSAID</a:t>
            </a:r>
            <a:endParaRPr lang="en-US" sz="1200" b="1" dirty="0">
              <a:solidFill>
                <a:schemeClr val="accent1"/>
              </a:solidFill>
            </a:endParaRPr>
          </a:p>
        </p:txBody>
      </p:sp>
      <p:cxnSp>
        <p:nvCxnSpPr>
          <p:cNvPr id="5" name="Straight Arrow Connector 9">
            <a:extLst>
              <a:ext uri="{FF2B5EF4-FFF2-40B4-BE49-F238E27FC236}">
                <a16:creationId xmlns:a16="http://schemas.microsoft.com/office/drawing/2014/main" id="{5FBA10A0-2C0C-A04F-B76D-A7091F15EA45}"/>
              </a:ext>
            </a:extLst>
          </p:cNvPr>
          <p:cNvCxnSpPr>
            <a:cxnSpLocks/>
          </p:cNvCxnSpPr>
          <p:nvPr/>
        </p:nvCxnSpPr>
        <p:spPr>
          <a:xfrm>
            <a:off x="4279276" y="3876323"/>
            <a:ext cx="447071"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12">
            <a:extLst>
              <a:ext uri="{FF2B5EF4-FFF2-40B4-BE49-F238E27FC236}">
                <a16:creationId xmlns:a16="http://schemas.microsoft.com/office/drawing/2014/main" id="{20D9D78C-013D-54AA-A169-CFEA99AD3A2C}"/>
              </a:ext>
            </a:extLst>
          </p:cNvPr>
          <p:cNvCxnSpPr>
            <a:cxnSpLocks/>
          </p:cNvCxnSpPr>
          <p:nvPr/>
        </p:nvCxnSpPr>
        <p:spPr>
          <a:xfrm>
            <a:off x="764593" y="2372269"/>
            <a:ext cx="28985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16">
            <a:extLst>
              <a:ext uri="{FF2B5EF4-FFF2-40B4-BE49-F238E27FC236}">
                <a16:creationId xmlns:a16="http://schemas.microsoft.com/office/drawing/2014/main" id="{7C537494-FFAB-70D0-7345-6A5F44DD4700}"/>
              </a:ext>
            </a:extLst>
          </p:cNvPr>
          <p:cNvSpPr txBox="1"/>
          <p:nvPr/>
        </p:nvSpPr>
        <p:spPr>
          <a:xfrm>
            <a:off x="4757070" y="4718978"/>
            <a:ext cx="1394707"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ea typeface="Calibri"/>
                <a:cs typeface="Calibri"/>
              </a:rPr>
              <a:t>≥ 70 </a:t>
            </a:r>
            <a:r>
              <a:rPr lang="en-US" sz="1200" err="1">
                <a:ea typeface="Calibri"/>
                <a:cs typeface="Calibri"/>
              </a:rPr>
              <a:t>jaar</a:t>
            </a:r>
            <a:endParaRPr lang="en-US" sz="1200">
              <a:ea typeface="Calibri"/>
              <a:cs typeface="Calibri"/>
            </a:endParaRPr>
          </a:p>
        </p:txBody>
      </p:sp>
      <p:sp>
        <p:nvSpPr>
          <p:cNvPr id="8" name="TextBox 17">
            <a:extLst>
              <a:ext uri="{FF2B5EF4-FFF2-40B4-BE49-F238E27FC236}">
                <a16:creationId xmlns:a16="http://schemas.microsoft.com/office/drawing/2014/main" id="{E1050FCA-4EDC-EBEF-CD37-A74BEAD1EBF4}"/>
              </a:ext>
            </a:extLst>
          </p:cNvPr>
          <p:cNvSpPr txBox="1"/>
          <p:nvPr/>
        </p:nvSpPr>
        <p:spPr>
          <a:xfrm>
            <a:off x="4742482" y="3766308"/>
            <a:ext cx="1394707"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cs typeface="Calibri"/>
              </a:rPr>
              <a:t>≥ 60 </a:t>
            </a:r>
            <a:r>
              <a:rPr lang="en-US" sz="1200" dirty="0" err="1">
                <a:cs typeface="Calibri"/>
              </a:rPr>
              <a:t>jaar</a:t>
            </a:r>
            <a:r>
              <a:rPr lang="en-US" sz="1200" dirty="0">
                <a:cs typeface="Calibri"/>
              </a:rPr>
              <a:t>, &lt; 70jaar</a:t>
            </a:r>
          </a:p>
        </p:txBody>
      </p:sp>
      <p:sp>
        <p:nvSpPr>
          <p:cNvPr id="9" name="TextBox 18">
            <a:extLst>
              <a:ext uri="{FF2B5EF4-FFF2-40B4-BE49-F238E27FC236}">
                <a16:creationId xmlns:a16="http://schemas.microsoft.com/office/drawing/2014/main" id="{EBE0BA7C-B04A-CBA0-FEC0-61EA551F9E7A}"/>
              </a:ext>
            </a:extLst>
          </p:cNvPr>
          <p:cNvSpPr txBox="1"/>
          <p:nvPr/>
        </p:nvSpPr>
        <p:spPr>
          <a:xfrm>
            <a:off x="1074932" y="2162558"/>
            <a:ext cx="1927518" cy="438582"/>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err="1">
                <a:ea typeface="Calibri"/>
                <a:cs typeface="Calibri"/>
              </a:rPr>
              <a:t>Verleden</a:t>
            </a:r>
            <a:r>
              <a:rPr lang="en-US" sz="1200" dirty="0">
                <a:ea typeface="Calibri"/>
                <a:cs typeface="Calibri"/>
              </a:rPr>
              <a:t> </a:t>
            </a:r>
            <a:r>
              <a:rPr lang="en-US" sz="1200" dirty="0" err="1">
                <a:ea typeface="Calibri"/>
                <a:cs typeface="Calibri"/>
              </a:rPr>
              <a:t>ulcus</a:t>
            </a:r>
            <a:r>
              <a:rPr lang="en-US" sz="1200" dirty="0">
                <a:ea typeface="Calibri"/>
                <a:cs typeface="Calibri"/>
              </a:rPr>
              <a:t> </a:t>
            </a:r>
            <a:r>
              <a:rPr lang="en-US" sz="1200" dirty="0" err="1">
                <a:ea typeface="Calibri"/>
                <a:cs typeface="Calibri"/>
              </a:rPr>
              <a:t>pepticum</a:t>
            </a:r>
            <a:r>
              <a:rPr lang="en-US" sz="1200" dirty="0">
                <a:ea typeface="Calibri"/>
                <a:cs typeface="Calibri"/>
              </a:rPr>
              <a:t> </a:t>
            </a:r>
          </a:p>
          <a:p>
            <a:r>
              <a:rPr lang="en-US" sz="1200" dirty="0">
                <a:ea typeface="Calibri"/>
                <a:cs typeface="Calibri"/>
              </a:rPr>
              <a:t>of </a:t>
            </a:r>
            <a:r>
              <a:rPr lang="en-US" sz="1200" dirty="0" err="1">
                <a:ea typeface="Calibri"/>
                <a:cs typeface="Calibri"/>
              </a:rPr>
              <a:t>maagdarmbloeding</a:t>
            </a:r>
            <a:r>
              <a:rPr lang="en-US" sz="1200" dirty="0">
                <a:ea typeface="Calibri"/>
                <a:cs typeface="Calibri"/>
              </a:rPr>
              <a:t>?</a:t>
            </a:r>
          </a:p>
        </p:txBody>
      </p:sp>
      <p:sp>
        <p:nvSpPr>
          <p:cNvPr id="10" name="TextBox 19">
            <a:extLst>
              <a:ext uri="{FF2B5EF4-FFF2-40B4-BE49-F238E27FC236}">
                <a16:creationId xmlns:a16="http://schemas.microsoft.com/office/drawing/2014/main" id="{C85C1539-9CCE-1675-3626-50319A0186A4}"/>
              </a:ext>
            </a:extLst>
          </p:cNvPr>
          <p:cNvSpPr txBox="1"/>
          <p:nvPr/>
        </p:nvSpPr>
        <p:spPr>
          <a:xfrm>
            <a:off x="4742482" y="2448488"/>
            <a:ext cx="1394707"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cs typeface="Calibri"/>
              </a:rPr>
              <a:t>&lt; 60jaar</a:t>
            </a:r>
          </a:p>
        </p:txBody>
      </p:sp>
      <p:cxnSp>
        <p:nvCxnSpPr>
          <p:cNvPr id="13" name="Straight Arrow Connector 2">
            <a:extLst>
              <a:ext uri="{FF2B5EF4-FFF2-40B4-BE49-F238E27FC236}">
                <a16:creationId xmlns:a16="http://schemas.microsoft.com/office/drawing/2014/main" id="{D78FE894-BEDB-C53D-E267-1B4B1AD0958D}"/>
              </a:ext>
            </a:extLst>
          </p:cNvPr>
          <p:cNvCxnSpPr>
            <a:cxnSpLocks/>
            <a:endCxn id="10" idx="1"/>
          </p:cNvCxnSpPr>
          <p:nvPr/>
        </p:nvCxnSpPr>
        <p:spPr>
          <a:xfrm flipV="1">
            <a:off x="4279275" y="2575446"/>
            <a:ext cx="463207" cy="128830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7">
            <a:extLst>
              <a:ext uri="{FF2B5EF4-FFF2-40B4-BE49-F238E27FC236}">
                <a16:creationId xmlns:a16="http://schemas.microsoft.com/office/drawing/2014/main" id="{258431AB-33C9-9653-699A-D8F34F942315}"/>
              </a:ext>
            </a:extLst>
          </p:cNvPr>
          <p:cNvCxnSpPr>
            <a:cxnSpLocks/>
            <a:stCxn id="23" idx="3"/>
            <a:endCxn id="7" idx="1"/>
          </p:cNvCxnSpPr>
          <p:nvPr/>
        </p:nvCxnSpPr>
        <p:spPr>
          <a:xfrm>
            <a:off x="4278852" y="3889898"/>
            <a:ext cx="478218" cy="95603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5">
            <a:extLst>
              <a:ext uri="{FF2B5EF4-FFF2-40B4-BE49-F238E27FC236}">
                <a16:creationId xmlns:a16="http://schemas.microsoft.com/office/drawing/2014/main" id="{3593289D-D718-2E44-CA37-0741A6D6124B}"/>
              </a:ext>
            </a:extLst>
          </p:cNvPr>
          <p:cNvCxnSpPr>
            <a:cxnSpLocks/>
          </p:cNvCxnSpPr>
          <p:nvPr/>
        </p:nvCxnSpPr>
        <p:spPr>
          <a:xfrm flipV="1">
            <a:off x="6137189" y="2215748"/>
            <a:ext cx="447071" cy="28358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20">
            <a:extLst>
              <a:ext uri="{FF2B5EF4-FFF2-40B4-BE49-F238E27FC236}">
                <a16:creationId xmlns:a16="http://schemas.microsoft.com/office/drawing/2014/main" id="{F820A641-4B14-45FE-B27F-2D02845335F4}"/>
              </a:ext>
            </a:extLst>
          </p:cNvPr>
          <p:cNvCxnSpPr>
            <a:cxnSpLocks/>
          </p:cNvCxnSpPr>
          <p:nvPr/>
        </p:nvCxnSpPr>
        <p:spPr>
          <a:xfrm>
            <a:off x="6137188" y="2645220"/>
            <a:ext cx="447071" cy="27345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21">
            <a:extLst>
              <a:ext uri="{FF2B5EF4-FFF2-40B4-BE49-F238E27FC236}">
                <a16:creationId xmlns:a16="http://schemas.microsoft.com/office/drawing/2014/main" id="{64F6AB4B-10B4-3D9D-C7AF-4A68BA51FF7A}"/>
              </a:ext>
            </a:extLst>
          </p:cNvPr>
          <p:cNvSpPr txBox="1"/>
          <p:nvPr/>
        </p:nvSpPr>
        <p:spPr>
          <a:xfrm>
            <a:off x="2887579" y="1694333"/>
            <a:ext cx="436944"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200" dirty="0">
                <a:ea typeface="Calibri"/>
                <a:cs typeface="Calibri"/>
              </a:rPr>
              <a:t>Ja</a:t>
            </a:r>
          </a:p>
        </p:txBody>
      </p:sp>
      <p:sp>
        <p:nvSpPr>
          <p:cNvPr id="18" name="TextBox 32">
            <a:extLst>
              <a:ext uri="{FF2B5EF4-FFF2-40B4-BE49-F238E27FC236}">
                <a16:creationId xmlns:a16="http://schemas.microsoft.com/office/drawing/2014/main" id="{29766A65-E579-CAC9-327F-327039579945}"/>
              </a:ext>
            </a:extLst>
          </p:cNvPr>
          <p:cNvSpPr txBox="1"/>
          <p:nvPr/>
        </p:nvSpPr>
        <p:spPr>
          <a:xfrm>
            <a:off x="9674673" y="2533325"/>
            <a:ext cx="2521990" cy="1785104"/>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err="1">
                <a:cs typeface="Calibri"/>
              </a:rPr>
              <a:t>Vervang</a:t>
            </a:r>
            <a:r>
              <a:rPr lang="en-US" sz="1200" dirty="0">
                <a:cs typeface="Calibri"/>
              </a:rPr>
              <a:t> NSAID door </a:t>
            </a:r>
            <a:r>
              <a:rPr lang="en-US" sz="1200" dirty="0" err="1">
                <a:cs typeface="Calibri"/>
              </a:rPr>
              <a:t>alternatief</a:t>
            </a:r>
            <a:r>
              <a:rPr lang="en-US" sz="1200" dirty="0">
                <a:cs typeface="Calibri"/>
              </a:rPr>
              <a:t> </a:t>
            </a:r>
            <a:endParaRPr lang="en-US" sz="1200" dirty="0"/>
          </a:p>
          <a:p>
            <a:r>
              <a:rPr lang="en-US" sz="1200" dirty="0">
                <a:cs typeface="Calibri"/>
              </a:rPr>
              <a:t>of </a:t>
            </a:r>
            <a:r>
              <a:rPr lang="en-US" sz="1200" dirty="0" err="1">
                <a:cs typeface="Calibri"/>
              </a:rPr>
              <a:t>voeg</a:t>
            </a:r>
            <a:r>
              <a:rPr lang="en-US" sz="1200" dirty="0">
                <a:cs typeface="Calibri"/>
              </a:rPr>
              <a:t> PPI toe:</a:t>
            </a:r>
            <a:endParaRPr lang="en-US" sz="1200" dirty="0"/>
          </a:p>
          <a:p>
            <a:pPr marL="742950" lvl="1" indent="-285750">
              <a:buFont typeface="Arial"/>
              <a:buChar char="•"/>
            </a:pPr>
            <a:r>
              <a:rPr lang="en-US" sz="1200" dirty="0" err="1">
                <a:ea typeface="Calibri"/>
                <a:cs typeface="Calibri"/>
              </a:rPr>
              <a:t>Omeprazol</a:t>
            </a:r>
            <a:r>
              <a:rPr lang="en-US" sz="1200" dirty="0">
                <a:ea typeface="Calibri"/>
                <a:cs typeface="Calibri"/>
              </a:rPr>
              <a:t> 20mg</a:t>
            </a:r>
            <a:endParaRPr lang="en-US" sz="1200" baseline="30000" dirty="0">
              <a:ea typeface="Calibri"/>
              <a:cs typeface="Calibri"/>
            </a:endParaRPr>
          </a:p>
          <a:p>
            <a:pPr marL="742950" lvl="1" indent="-285750">
              <a:buFont typeface="Arial"/>
              <a:buChar char="•"/>
            </a:pPr>
            <a:r>
              <a:rPr lang="en-US" sz="1200" dirty="0" err="1">
                <a:ea typeface="Calibri"/>
                <a:cs typeface="Calibri"/>
              </a:rPr>
              <a:t>Pantoprazol</a:t>
            </a:r>
            <a:r>
              <a:rPr lang="en-US" sz="1200" dirty="0">
                <a:ea typeface="Calibri"/>
                <a:cs typeface="Calibri"/>
              </a:rPr>
              <a:t> 20mg</a:t>
            </a:r>
            <a:r>
              <a:rPr lang="en-US" sz="1200" baseline="30000" dirty="0">
                <a:ea typeface="Calibri"/>
                <a:cs typeface="Calibri"/>
              </a:rPr>
              <a:t>*</a:t>
            </a:r>
          </a:p>
          <a:p>
            <a:pPr marL="742950" lvl="1" indent="-285750">
              <a:buFont typeface="Arial"/>
              <a:buChar char="•"/>
            </a:pPr>
            <a:r>
              <a:rPr lang="en-US" sz="1200" dirty="0" err="1">
                <a:ea typeface="Calibri"/>
                <a:cs typeface="Calibri"/>
              </a:rPr>
              <a:t>Esomeprazol</a:t>
            </a:r>
            <a:r>
              <a:rPr lang="en-US" sz="1200" dirty="0">
                <a:ea typeface="Calibri"/>
                <a:cs typeface="Calibri"/>
              </a:rPr>
              <a:t> 20mg</a:t>
            </a:r>
          </a:p>
          <a:p>
            <a:pPr marL="742950" lvl="1" indent="-285750">
              <a:buFont typeface="Arial"/>
              <a:buChar char="•"/>
            </a:pPr>
            <a:endParaRPr lang="en-US" sz="1200" dirty="0">
              <a:ea typeface="Calibri"/>
              <a:cs typeface="Calibri"/>
            </a:endParaRPr>
          </a:p>
          <a:p>
            <a:pPr marL="742950" lvl="1" indent="-285750">
              <a:buFont typeface="Arial"/>
              <a:buChar char="•"/>
            </a:pPr>
            <a:endParaRPr lang="en-US" sz="1200" dirty="0">
              <a:ea typeface="Calibri"/>
              <a:cs typeface="Calibri"/>
            </a:endParaRPr>
          </a:p>
          <a:p>
            <a:pPr lvl="1"/>
            <a:endParaRPr lang="en-US" sz="1200" dirty="0">
              <a:ea typeface="Calibri"/>
              <a:cs typeface="Calibri"/>
            </a:endParaRPr>
          </a:p>
          <a:p>
            <a:endParaRPr lang="en-US" sz="400" dirty="0">
              <a:ea typeface="Calibri"/>
              <a:cs typeface="Calibri"/>
            </a:endParaRPr>
          </a:p>
          <a:p>
            <a:r>
              <a:rPr lang="en-US" sz="1000" dirty="0">
                <a:ea typeface="Calibri"/>
                <a:cs typeface="Calibri"/>
              </a:rPr>
              <a:t>*</a:t>
            </a:r>
            <a:r>
              <a:rPr lang="en-US" sz="1000" dirty="0" err="1">
                <a:ea typeface="Calibri"/>
                <a:cs typeface="Calibri"/>
              </a:rPr>
              <a:t>eerste</a:t>
            </a:r>
            <a:r>
              <a:rPr lang="en-US" sz="1000" dirty="0">
                <a:ea typeface="Calibri"/>
                <a:cs typeface="Calibri"/>
              </a:rPr>
              <a:t> </a:t>
            </a:r>
            <a:r>
              <a:rPr lang="en-US" sz="1000" dirty="0" err="1">
                <a:ea typeface="Calibri"/>
                <a:cs typeface="Calibri"/>
              </a:rPr>
              <a:t>keuze</a:t>
            </a:r>
            <a:r>
              <a:rPr lang="en-US" sz="1000" dirty="0">
                <a:ea typeface="Calibri"/>
                <a:cs typeface="Calibri"/>
              </a:rPr>
              <a:t> </a:t>
            </a:r>
            <a:r>
              <a:rPr lang="en-US" sz="1000" dirty="0" err="1">
                <a:ea typeface="Calibri"/>
                <a:cs typeface="Calibri"/>
              </a:rPr>
              <a:t>bij</a:t>
            </a:r>
            <a:r>
              <a:rPr lang="en-US" sz="1000" dirty="0">
                <a:ea typeface="Calibri"/>
                <a:cs typeface="Calibri"/>
              </a:rPr>
              <a:t> clopidogrel </a:t>
            </a:r>
            <a:r>
              <a:rPr lang="en-US" sz="1000" dirty="0" err="1">
                <a:ea typeface="Calibri"/>
                <a:cs typeface="Calibri"/>
              </a:rPr>
              <a:t>gebruik</a:t>
            </a:r>
            <a:endParaRPr lang="en-US" sz="1000" dirty="0">
              <a:ea typeface="Calibri"/>
              <a:cs typeface="Calibri"/>
            </a:endParaRPr>
          </a:p>
        </p:txBody>
      </p:sp>
      <p:sp>
        <p:nvSpPr>
          <p:cNvPr id="19" name="TextBox 33">
            <a:extLst>
              <a:ext uri="{FF2B5EF4-FFF2-40B4-BE49-F238E27FC236}">
                <a16:creationId xmlns:a16="http://schemas.microsoft.com/office/drawing/2014/main" id="{5D62D494-7C13-C2DC-8AE4-A95227F366FD}"/>
              </a:ext>
            </a:extLst>
          </p:cNvPr>
          <p:cNvSpPr txBox="1"/>
          <p:nvPr/>
        </p:nvSpPr>
        <p:spPr>
          <a:xfrm>
            <a:off x="8510418" y="2093568"/>
            <a:ext cx="872017" cy="253916"/>
          </a:xfrm>
          <a:prstGeom prst="rect">
            <a:avLst/>
          </a:prstGeom>
          <a:noFill/>
          <a:ln w="12700">
            <a:solidFill>
              <a:srgbClr val="92D050"/>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cs typeface="Calibri"/>
              </a:rPr>
              <a:t>Geen </a:t>
            </a:r>
            <a:r>
              <a:rPr lang="en-US" sz="1200" dirty="0" err="1">
                <a:cs typeface="Calibri"/>
              </a:rPr>
              <a:t>actie</a:t>
            </a:r>
            <a:endParaRPr lang="en-US" sz="1300">
              <a:ea typeface="Calibri"/>
              <a:cs typeface="Calibri"/>
            </a:endParaRPr>
          </a:p>
        </p:txBody>
      </p:sp>
      <p:cxnSp>
        <p:nvCxnSpPr>
          <p:cNvPr id="20" name="Straight Arrow Connector 37">
            <a:extLst>
              <a:ext uri="{FF2B5EF4-FFF2-40B4-BE49-F238E27FC236}">
                <a16:creationId xmlns:a16="http://schemas.microsoft.com/office/drawing/2014/main" id="{1B12CE52-9B5B-5CBE-2FD6-A5F555DFA544}"/>
              </a:ext>
            </a:extLst>
          </p:cNvPr>
          <p:cNvCxnSpPr>
            <a:cxnSpLocks/>
            <a:stCxn id="25" idx="3"/>
          </p:cNvCxnSpPr>
          <p:nvPr/>
        </p:nvCxnSpPr>
        <p:spPr>
          <a:xfrm>
            <a:off x="8363456" y="2917138"/>
            <a:ext cx="1311217" cy="153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40">
            <a:extLst>
              <a:ext uri="{FF2B5EF4-FFF2-40B4-BE49-F238E27FC236}">
                <a16:creationId xmlns:a16="http://schemas.microsoft.com/office/drawing/2014/main" id="{E889D59A-23D8-585C-C587-0D734E788748}"/>
              </a:ext>
            </a:extLst>
          </p:cNvPr>
          <p:cNvCxnSpPr>
            <a:cxnSpLocks/>
            <a:stCxn id="7" idx="3"/>
          </p:cNvCxnSpPr>
          <p:nvPr/>
        </p:nvCxnSpPr>
        <p:spPr>
          <a:xfrm flipV="1">
            <a:off x="6151777" y="4841651"/>
            <a:ext cx="3522896" cy="428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41">
            <a:extLst>
              <a:ext uri="{FF2B5EF4-FFF2-40B4-BE49-F238E27FC236}">
                <a16:creationId xmlns:a16="http://schemas.microsoft.com/office/drawing/2014/main" id="{4D97FA8D-377F-2DFF-D7BB-DF061A4098DA}"/>
              </a:ext>
            </a:extLst>
          </p:cNvPr>
          <p:cNvSpPr/>
          <p:nvPr/>
        </p:nvSpPr>
        <p:spPr>
          <a:xfrm>
            <a:off x="9691574" y="1556792"/>
            <a:ext cx="2418987" cy="3430594"/>
          </a:xfrm>
          <a:prstGeom prst="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800"/>
          </a:p>
        </p:txBody>
      </p:sp>
      <p:sp>
        <p:nvSpPr>
          <p:cNvPr id="23" name="TextBox 19">
            <a:extLst>
              <a:ext uri="{FF2B5EF4-FFF2-40B4-BE49-F238E27FC236}">
                <a16:creationId xmlns:a16="http://schemas.microsoft.com/office/drawing/2014/main" id="{665636C4-BE45-472E-286E-21F4D2FBB5D4}"/>
              </a:ext>
            </a:extLst>
          </p:cNvPr>
          <p:cNvSpPr txBox="1"/>
          <p:nvPr/>
        </p:nvSpPr>
        <p:spPr>
          <a:xfrm>
            <a:off x="3418481" y="3762940"/>
            <a:ext cx="860371"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err="1">
                <a:cs typeface="Calibri"/>
              </a:rPr>
              <a:t>Leeftijd</a:t>
            </a:r>
            <a:r>
              <a:rPr lang="en-US" sz="1200" dirty="0">
                <a:cs typeface="Calibri"/>
              </a:rPr>
              <a:t>?</a:t>
            </a:r>
          </a:p>
        </p:txBody>
      </p:sp>
      <p:sp>
        <p:nvSpPr>
          <p:cNvPr id="24" name="TextBox 21">
            <a:extLst>
              <a:ext uri="{FF2B5EF4-FFF2-40B4-BE49-F238E27FC236}">
                <a16:creationId xmlns:a16="http://schemas.microsoft.com/office/drawing/2014/main" id="{027DCE72-4941-99B0-78CB-2A02D34DDB76}"/>
              </a:ext>
            </a:extLst>
          </p:cNvPr>
          <p:cNvSpPr txBox="1"/>
          <p:nvPr/>
        </p:nvSpPr>
        <p:spPr>
          <a:xfrm>
            <a:off x="6600406" y="2097026"/>
            <a:ext cx="1340993"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200" dirty="0">
                <a:ea typeface="Calibri"/>
                <a:cs typeface="Calibri"/>
              </a:rPr>
              <a:t>0-1 </a:t>
            </a:r>
            <a:r>
              <a:rPr lang="en-US" sz="1200" dirty="0" err="1">
                <a:ea typeface="Calibri"/>
                <a:cs typeface="Calibri"/>
              </a:rPr>
              <a:t>risicofactoren</a:t>
            </a:r>
            <a:endParaRPr lang="en-US" sz="1200" dirty="0">
              <a:ea typeface="Calibri"/>
              <a:cs typeface="Calibri"/>
            </a:endParaRPr>
          </a:p>
        </p:txBody>
      </p:sp>
      <p:sp>
        <p:nvSpPr>
          <p:cNvPr id="25" name="TextBox 21">
            <a:extLst>
              <a:ext uri="{FF2B5EF4-FFF2-40B4-BE49-F238E27FC236}">
                <a16:creationId xmlns:a16="http://schemas.microsoft.com/office/drawing/2014/main" id="{0F58871E-887C-5F66-38F2-ABB94CEF8F62}"/>
              </a:ext>
            </a:extLst>
          </p:cNvPr>
          <p:cNvSpPr txBox="1"/>
          <p:nvPr/>
        </p:nvSpPr>
        <p:spPr>
          <a:xfrm>
            <a:off x="6585982" y="2790180"/>
            <a:ext cx="1777474"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200" dirty="0">
                <a:ea typeface="Calibri"/>
                <a:cs typeface="Calibri"/>
              </a:rPr>
              <a:t>2 of </a:t>
            </a:r>
            <a:r>
              <a:rPr lang="en-US" sz="1200" dirty="0" err="1">
                <a:ea typeface="Calibri"/>
                <a:cs typeface="Calibri"/>
              </a:rPr>
              <a:t>meer</a:t>
            </a:r>
            <a:r>
              <a:rPr lang="en-US" sz="1200" dirty="0">
                <a:ea typeface="Calibri"/>
                <a:cs typeface="Calibri"/>
              </a:rPr>
              <a:t>  </a:t>
            </a:r>
            <a:r>
              <a:rPr lang="en-US" sz="1200" dirty="0" err="1">
                <a:ea typeface="Calibri"/>
                <a:cs typeface="Calibri"/>
              </a:rPr>
              <a:t>risicofactoren</a:t>
            </a:r>
            <a:endParaRPr lang="en-US" sz="1200" dirty="0">
              <a:ea typeface="Calibri"/>
              <a:cs typeface="Calibri"/>
            </a:endParaRPr>
          </a:p>
        </p:txBody>
      </p:sp>
      <p:cxnSp>
        <p:nvCxnSpPr>
          <p:cNvPr id="26" name="Straight Arrow Connector 29">
            <a:extLst>
              <a:ext uri="{FF2B5EF4-FFF2-40B4-BE49-F238E27FC236}">
                <a16:creationId xmlns:a16="http://schemas.microsoft.com/office/drawing/2014/main" id="{1C2CAC17-E2D3-1FAF-5B03-9C5F511A64A7}"/>
              </a:ext>
            </a:extLst>
          </p:cNvPr>
          <p:cNvCxnSpPr>
            <a:cxnSpLocks/>
            <a:endCxn id="19" idx="1"/>
          </p:cNvCxnSpPr>
          <p:nvPr/>
        </p:nvCxnSpPr>
        <p:spPr>
          <a:xfrm>
            <a:off x="7941903" y="2217633"/>
            <a:ext cx="568515" cy="289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15">
            <a:extLst>
              <a:ext uri="{FF2B5EF4-FFF2-40B4-BE49-F238E27FC236}">
                <a16:creationId xmlns:a16="http://schemas.microsoft.com/office/drawing/2014/main" id="{1BB7385A-027C-56B1-E9C7-319846EF1258}"/>
              </a:ext>
            </a:extLst>
          </p:cNvPr>
          <p:cNvCxnSpPr>
            <a:cxnSpLocks/>
          </p:cNvCxnSpPr>
          <p:nvPr/>
        </p:nvCxnSpPr>
        <p:spPr>
          <a:xfrm flipV="1">
            <a:off x="6141305" y="3537925"/>
            <a:ext cx="447071" cy="28358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0">
            <a:extLst>
              <a:ext uri="{FF2B5EF4-FFF2-40B4-BE49-F238E27FC236}">
                <a16:creationId xmlns:a16="http://schemas.microsoft.com/office/drawing/2014/main" id="{CFD5777D-FEF1-F89C-2235-5BA7D0D0A2DE}"/>
              </a:ext>
            </a:extLst>
          </p:cNvPr>
          <p:cNvCxnSpPr>
            <a:cxnSpLocks/>
          </p:cNvCxnSpPr>
          <p:nvPr/>
        </p:nvCxnSpPr>
        <p:spPr>
          <a:xfrm>
            <a:off x="6141304" y="3967397"/>
            <a:ext cx="447071" cy="27345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1">
            <a:extLst>
              <a:ext uri="{FF2B5EF4-FFF2-40B4-BE49-F238E27FC236}">
                <a16:creationId xmlns:a16="http://schemas.microsoft.com/office/drawing/2014/main" id="{043F8F59-5CC5-E8F9-9DD9-64F39CC0E354}"/>
              </a:ext>
            </a:extLst>
          </p:cNvPr>
          <p:cNvSpPr txBox="1"/>
          <p:nvPr/>
        </p:nvSpPr>
        <p:spPr>
          <a:xfrm>
            <a:off x="6604522" y="3410967"/>
            <a:ext cx="1336877"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200" dirty="0">
                <a:ea typeface="Calibri"/>
                <a:cs typeface="Calibri"/>
              </a:rPr>
              <a:t>0 </a:t>
            </a:r>
            <a:r>
              <a:rPr lang="en-US" sz="1200" dirty="0" err="1">
                <a:ea typeface="Calibri"/>
                <a:cs typeface="Calibri"/>
              </a:rPr>
              <a:t>risicofactoren</a:t>
            </a:r>
            <a:endParaRPr lang="en-US" sz="1200" dirty="0">
              <a:ea typeface="Calibri"/>
              <a:cs typeface="Calibri"/>
            </a:endParaRPr>
          </a:p>
        </p:txBody>
      </p:sp>
      <p:sp>
        <p:nvSpPr>
          <p:cNvPr id="30" name="TextBox 21">
            <a:extLst>
              <a:ext uri="{FF2B5EF4-FFF2-40B4-BE49-F238E27FC236}">
                <a16:creationId xmlns:a16="http://schemas.microsoft.com/office/drawing/2014/main" id="{3F8A35D7-CC6B-7041-8F79-4F1205AD9659}"/>
              </a:ext>
            </a:extLst>
          </p:cNvPr>
          <p:cNvSpPr txBox="1"/>
          <p:nvPr/>
        </p:nvSpPr>
        <p:spPr>
          <a:xfrm>
            <a:off x="6590097" y="4104121"/>
            <a:ext cx="1777475"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200" dirty="0">
                <a:ea typeface="Calibri"/>
                <a:cs typeface="Calibri"/>
              </a:rPr>
              <a:t>1 of </a:t>
            </a:r>
            <a:r>
              <a:rPr lang="en-US" sz="1200" dirty="0" err="1">
                <a:ea typeface="Calibri"/>
                <a:cs typeface="Calibri"/>
              </a:rPr>
              <a:t>meer</a:t>
            </a:r>
            <a:r>
              <a:rPr lang="en-US" sz="1200" dirty="0">
                <a:ea typeface="Calibri"/>
                <a:cs typeface="Calibri"/>
              </a:rPr>
              <a:t>  </a:t>
            </a:r>
            <a:r>
              <a:rPr lang="en-US" sz="1200" dirty="0" err="1">
                <a:ea typeface="Calibri"/>
                <a:cs typeface="Calibri"/>
              </a:rPr>
              <a:t>risicofactoren</a:t>
            </a:r>
            <a:endParaRPr lang="en-US" sz="1200" dirty="0">
              <a:ea typeface="Calibri"/>
              <a:cs typeface="Calibri"/>
            </a:endParaRPr>
          </a:p>
        </p:txBody>
      </p:sp>
      <p:sp>
        <p:nvSpPr>
          <p:cNvPr id="31" name="TextBox 33">
            <a:extLst>
              <a:ext uri="{FF2B5EF4-FFF2-40B4-BE49-F238E27FC236}">
                <a16:creationId xmlns:a16="http://schemas.microsoft.com/office/drawing/2014/main" id="{8D21B7D0-D5B2-34E7-2EAE-39024568C2BE}"/>
              </a:ext>
            </a:extLst>
          </p:cNvPr>
          <p:cNvSpPr txBox="1"/>
          <p:nvPr/>
        </p:nvSpPr>
        <p:spPr>
          <a:xfrm>
            <a:off x="8514534" y="3407506"/>
            <a:ext cx="872017" cy="253916"/>
          </a:xfrm>
          <a:prstGeom prst="rect">
            <a:avLst/>
          </a:prstGeom>
          <a:noFill/>
          <a:ln w="12700">
            <a:solidFill>
              <a:srgbClr val="92D050"/>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cs typeface="Calibri"/>
              </a:rPr>
              <a:t>Geen </a:t>
            </a:r>
            <a:r>
              <a:rPr lang="en-US" sz="1200" dirty="0" err="1">
                <a:cs typeface="Calibri"/>
              </a:rPr>
              <a:t>actie</a:t>
            </a:r>
            <a:endParaRPr lang="en-US" sz="1300">
              <a:ea typeface="Calibri"/>
              <a:cs typeface="Calibri"/>
            </a:endParaRPr>
          </a:p>
        </p:txBody>
      </p:sp>
      <p:cxnSp>
        <p:nvCxnSpPr>
          <p:cNvPr id="32" name="Straight Arrow Connector 29">
            <a:extLst>
              <a:ext uri="{FF2B5EF4-FFF2-40B4-BE49-F238E27FC236}">
                <a16:creationId xmlns:a16="http://schemas.microsoft.com/office/drawing/2014/main" id="{8BF0DCED-3DDB-7B81-A2F9-FD1C6A7D11B3}"/>
              </a:ext>
            </a:extLst>
          </p:cNvPr>
          <p:cNvCxnSpPr>
            <a:cxnSpLocks/>
            <a:stCxn id="29" idx="3"/>
            <a:endCxn id="31" idx="1"/>
          </p:cNvCxnSpPr>
          <p:nvPr/>
        </p:nvCxnSpPr>
        <p:spPr>
          <a:xfrm flipV="1">
            <a:off x="7941399" y="3534464"/>
            <a:ext cx="573135" cy="346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7">
            <a:extLst>
              <a:ext uri="{FF2B5EF4-FFF2-40B4-BE49-F238E27FC236}">
                <a16:creationId xmlns:a16="http://schemas.microsoft.com/office/drawing/2014/main" id="{6B9EAA02-F41A-3F8A-F7A0-E272E3493282}"/>
              </a:ext>
            </a:extLst>
          </p:cNvPr>
          <p:cNvCxnSpPr>
            <a:cxnSpLocks/>
            <a:stCxn id="30" idx="3"/>
          </p:cNvCxnSpPr>
          <p:nvPr/>
        </p:nvCxnSpPr>
        <p:spPr>
          <a:xfrm>
            <a:off x="8367572" y="4231079"/>
            <a:ext cx="1307101" cy="873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5">
            <a:extLst>
              <a:ext uri="{FF2B5EF4-FFF2-40B4-BE49-F238E27FC236}">
                <a16:creationId xmlns:a16="http://schemas.microsoft.com/office/drawing/2014/main" id="{73145185-F53F-C5D4-2C1E-D19D82DACA9E}"/>
              </a:ext>
            </a:extLst>
          </p:cNvPr>
          <p:cNvCxnSpPr>
            <a:cxnSpLocks/>
            <a:stCxn id="9" idx="3"/>
          </p:cNvCxnSpPr>
          <p:nvPr/>
        </p:nvCxnSpPr>
        <p:spPr>
          <a:xfrm>
            <a:off x="3002450" y="2381849"/>
            <a:ext cx="587137" cy="138109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21">
            <a:extLst>
              <a:ext uri="{FF2B5EF4-FFF2-40B4-BE49-F238E27FC236}">
                <a16:creationId xmlns:a16="http://schemas.microsoft.com/office/drawing/2014/main" id="{ECB32F2A-DF51-F7F4-DC57-F7ABA0BEE1AB}"/>
              </a:ext>
            </a:extLst>
          </p:cNvPr>
          <p:cNvSpPr txBox="1"/>
          <p:nvPr/>
        </p:nvSpPr>
        <p:spPr>
          <a:xfrm>
            <a:off x="2867071" y="3138875"/>
            <a:ext cx="436944"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200" dirty="0">
                <a:ea typeface="Calibri"/>
                <a:cs typeface="Calibri"/>
              </a:rPr>
              <a:t>Nee</a:t>
            </a:r>
          </a:p>
        </p:txBody>
      </p:sp>
      <p:cxnSp>
        <p:nvCxnSpPr>
          <p:cNvPr id="36" name="Rechte verbindingslijn 35">
            <a:extLst>
              <a:ext uri="{FF2B5EF4-FFF2-40B4-BE49-F238E27FC236}">
                <a16:creationId xmlns:a16="http://schemas.microsoft.com/office/drawing/2014/main" id="{E9F00C31-8A63-0646-A82A-F109C8A94B69}"/>
              </a:ext>
            </a:extLst>
          </p:cNvPr>
          <p:cNvCxnSpPr>
            <a:cxnSpLocks/>
            <a:stCxn id="9" idx="3"/>
          </p:cNvCxnSpPr>
          <p:nvPr/>
        </p:nvCxnSpPr>
        <p:spPr>
          <a:xfrm flipV="1">
            <a:off x="3002450" y="1638936"/>
            <a:ext cx="589334" cy="742913"/>
          </a:xfrm>
          <a:prstGeom prst="line">
            <a:avLst/>
          </a:prstGeom>
          <a:ln w="12700"/>
        </p:spPr>
        <p:style>
          <a:lnRef idx="1">
            <a:schemeClr val="dk1"/>
          </a:lnRef>
          <a:fillRef idx="0">
            <a:schemeClr val="dk1"/>
          </a:fillRef>
          <a:effectRef idx="0">
            <a:schemeClr val="dk1"/>
          </a:effectRef>
          <a:fontRef idx="minor">
            <a:schemeClr val="tx1"/>
          </a:fontRef>
        </p:style>
      </p:cxnSp>
      <p:cxnSp>
        <p:nvCxnSpPr>
          <p:cNvPr id="37" name="Straight Arrow Connector 38">
            <a:extLst>
              <a:ext uri="{FF2B5EF4-FFF2-40B4-BE49-F238E27FC236}">
                <a16:creationId xmlns:a16="http://schemas.microsoft.com/office/drawing/2014/main" id="{512170BD-63C5-EC4B-9B4B-2786CC1DB0EC}"/>
              </a:ext>
            </a:extLst>
          </p:cNvPr>
          <p:cNvCxnSpPr>
            <a:cxnSpLocks/>
          </p:cNvCxnSpPr>
          <p:nvPr/>
        </p:nvCxnSpPr>
        <p:spPr>
          <a:xfrm>
            <a:off x="3589587" y="1637915"/>
            <a:ext cx="608508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9">
            <a:extLst>
              <a:ext uri="{FF2B5EF4-FFF2-40B4-BE49-F238E27FC236}">
                <a16:creationId xmlns:a16="http://schemas.microsoft.com/office/drawing/2014/main" id="{82D20261-7345-8F63-5B01-55FF7DED0346}"/>
              </a:ext>
            </a:extLst>
          </p:cNvPr>
          <p:cNvSpPr txBox="1"/>
          <p:nvPr/>
        </p:nvSpPr>
        <p:spPr>
          <a:xfrm>
            <a:off x="158941" y="4009256"/>
            <a:ext cx="5922130"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lvl="1"/>
            <a:r>
              <a:rPr lang="en-US" sz="1200" dirty="0" err="1">
                <a:solidFill>
                  <a:schemeClr val="tx2"/>
                </a:solidFill>
                <a:ea typeface="Calibri"/>
                <a:cs typeface="Calibri"/>
              </a:rPr>
              <a:t>Risicofactoren</a:t>
            </a:r>
            <a:r>
              <a:rPr lang="en-US" sz="1200" dirty="0">
                <a:solidFill>
                  <a:schemeClr val="tx2"/>
                </a:solidFill>
                <a:ea typeface="Calibri"/>
                <a:cs typeface="Calibri"/>
              </a:rPr>
              <a:t>:</a:t>
            </a:r>
          </a:p>
          <a:p>
            <a:pPr marL="742950" lvl="1" indent="-285750">
              <a:buFont typeface="Arial,Sans-Serif"/>
              <a:buChar char="•"/>
            </a:pPr>
            <a:r>
              <a:rPr lang="en-US" sz="1200" dirty="0">
                <a:solidFill>
                  <a:schemeClr val="tx2"/>
                </a:solidFill>
                <a:ea typeface="Calibri"/>
                <a:cs typeface="Calibri"/>
              </a:rPr>
              <a:t>DOAC</a:t>
            </a:r>
          </a:p>
          <a:p>
            <a:pPr marL="742950" lvl="1" indent="-285750">
              <a:buFont typeface="Arial,Sans-Serif"/>
              <a:buChar char="•"/>
            </a:pPr>
            <a:r>
              <a:rPr lang="en-US" sz="1200" dirty="0">
                <a:solidFill>
                  <a:schemeClr val="tx2"/>
                </a:solidFill>
                <a:ea typeface="Calibri"/>
                <a:cs typeface="Calibri"/>
              </a:rPr>
              <a:t>VKA</a:t>
            </a:r>
          </a:p>
          <a:p>
            <a:pPr marL="742950" lvl="1" indent="-285750">
              <a:buFont typeface="Arial,Sans-Serif"/>
              <a:buChar char="•"/>
            </a:pPr>
            <a:r>
              <a:rPr lang="en-US" sz="1200" dirty="0">
                <a:solidFill>
                  <a:schemeClr val="tx2"/>
                </a:solidFill>
                <a:ea typeface="Calibri"/>
                <a:cs typeface="Calibri"/>
              </a:rPr>
              <a:t>LMWH’s, </a:t>
            </a:r>
            <a:r>
              <a:rPr lang="en-US" sz="1200" dirty="0" err="1">
                <a:solidFill>
                  <a:schemeClr val="tx2"/>
                </a:solidFill>
                <a:ea typeface="Calibri"/>
                <a:cs typeface="Calibri"/>
              </a:rPr>
              <a:t>heparine</a:t>
            </a:r>
            <a:endParaRPr lang="en-US" sz="1200" dirty="0">
              <a:solidFill>
                <a:schemeClr val="tx2"/>
              </a:solidFill>
              <a:ea typeface="Calibri"/>
              <a:cs typeface="Calibri"/>
            </a:endParaRPr>
          </a:p>
          <a:p>
            <a:pPr marL="742950" lvl="1" indent="-285750">
              <a:buFont typeface="Arial,Sans-Serif"/>
              <a:buChar char="•"/>
            </a:pPr>
            <a:r>
              <a:rPr lang="en-US" sz="1200" dirty="0" err="1">
                <a:solidFill>
                  <a:schemeClr val="tx2"/>
                </a:solidFill>
                <a:ea typeface="Calibri"/>
                <a:cs typeface="Calibri"/>
              </a:rPr>
              <a:t>Trombocytenaggregatieremmer</a:t>
            </a:r>
            <a:endParaRPr lang="en-US" sz="1200" dirty="0">
              <a:solidFill>
                <a:schemeClr val="tx2"/>
              </a:solidFill>
              <a:ea typeface="Calibri"/>
              <a:cs typeface="Calibri"/>
            </a:endParaRPr>
          </a:p>
          <a:p>
            <a:pPr marL="742950" lvl="1" indent="-285750">
              <a:buFont typeface="Arial,Sans-Serif"/>
              <a:buChar char="•"/>
            </a:pPr>
            <a:r>
              <a:rPr lang="en-US" sz="1200" dirty="0">
                <a:solidFill>
                  <a:schemeClr val="tx2"/>
                </a:solidFill>
                <a:ea typeface="Calibri"/>
                <a:cs typeface="Calibri"/>
              </a:rPr>
              <a:t>SSRI, SNRI</a:t>
            </a:r>
          </a:p>
          <a:p>
            <a:pPr marL="742950" lvl="1" indent="-285750">
              <a:buFont typeface="Arial,Sans-Serif"/>
              <a:buChar char="•"/>
            </a:pPr>
            <a:r>
              <a:rPr lang="en-US" sz="1200" dirty="0">
                <a:solidFill>
                  <a:schemeClr val="tx2"/>
                </a:solidFill>
                <a:ea typeface="Calibri"/>
                <a:cs typeface="Calibri"/>
              </a:rPr>
              <a:t>Spironolactone</a:t>
            </a:r>
          </a:p>
          <a:p>
            <a:pPr marL="742950" lvl="1" indent="-285750">
              <a:buFont typeface="Arial,Sans-Serif"/>
              <a:buChar char="•"/>
            </a:pPr>
            <a:r>
              <a:rPr lang="en-US" sz="1200" dirty="0" err="1">
                <a:solidFill>
                  <a:schemeClr val="tx2"/>
                </a:solidFill>
                <a:ea typeface="Calibri"/>
                <a:cs typeface="Calibri"/>
              </a:rPr>
              <a:t>Systemisch-werkend</a:t>
            </a:r>
            <a:r>
              <a:rPr lang="en-US" sz="1200" dirty="0">
                <a:solidFill>
                  <a:schemeClr val="tx2"/>
                </a:solidFill>
                <a:ea typeface="Calibri"/>
                <a:cs typeface="Calibri"/>
              </a:rPr>
              <a:t> </a:t>
            </a:r>
            <a:r>
              <a:rPr lang="en-US" sz="1200" dirty="0" err="1">
                <a:solidFill>
                  <a:schemeClr val="tx2"/>
                </a:solidFill>
                <a:ea typeface="Calibri"/>
                <a:cs typeface="Calibri"/>
              </a:rPr>
              <a:t>corticoïd</a:t>
            </a:r>
            <a:endParaRPr lang="en-US" sz="1200" dirty="0">
              <a:solidFill>
                <a:schemeClr val="tx2"/>
              </a:solidFill>
              <a:ea typeface="Calibri"/>
              <a:cs typeface="Calibri"/>
            </a:endParaRPr>
          </a:p>
          <a:p>
            <a:pPr marL="742950" lvl="1" indent="-285750">
              <a:buFont typeface="Arial,Sans-Serif"/>
              <a:buChar char="•"/>
            </a:pPr>
            <a:r>
              <a:rPr lang="en-US" sz="1200" dirty="0">
                <a:solidFill>
                  <a:schemeClr val="tx2"/>
                </a:solidFill>
                <a:ea typeface="Calibri"/>
                <a:cs typeface="Calibri"/>
              </a:rPr>
              <a:t>Diabetes, </a:t>
            </a:r>
            <a:r>
              <a:rPr lang="en-US" sz="1200" dirty="0" err="1">
                <a:solidFill>
                  <a:schemeClr val="tx2"/>
                </a:solidFill>
                <a:ea typeface="Calibri"/>
                <a:cs typeface="Calibri"/>
              </a:rPr>
              <a:t>hartfalen</a:t>
            </a:r>
            <a:r>
              <a:rPr lang="en-US" sz="1200" dirty="0">
                <a:solidFill>
                  <a:schemeClr val="tx2"/>
                </a:solidFill>
                <a:ea typeface="Calibri"/>
                <a:cs typeface="Calibri"/>
              </a:rPr>
              <a:t> of </a:t>
            </a:r>
            <a:r>
              <a:rPr lang="en-US" sz="1200" dirty="0" err="1">
                <a:solidFill>
                  <a:schemeClr val="tx2"/>
                </a:solidFill>
                <a:ea typeface="Calibri"/>
                <a:cs typeface="Calibri"/>
              </a:rPr>
              <a:t>invaliderende</a:t>
            </a:r>
            <a:r>
              <a:rPr lang="en-US" sz="1200" dirty="0">
                <a:solidFill>
                  <a:schemeClr val="tx2"/>
                </a:solidFill>
                <a:ea typeface="Calibri"/>
                <a:cs typeface="Calibri"/>
              </a:rPr>
              <a:t> RA</a:t>
            </a:r>
          </a:p>
          <a:p>
            <a:pPr marL="742950" lvl="1" indent="-285750">
              <a:buFont typeface="Arial,Sans-Serif"/>
              <a:buChar char="•"/>
            </a:pPr>
            <a:r>
              <a:rPr lang="en-US" sz="1200" dirty="0">
                <a:solidFill>
                  <a:schemeClr val="tx2"/>
                </a:solidFill>
                <a:ea typeface="Calibri"/>
                <a:cs typeface="Calibri"/>
              </a:rPr>
              <a:t>Hoge </a:t>
            </a:r>
            <a:r>
              <a:rPr lang="en-US" sz="1200" dirty="0" err="1">
                <a:solidFill>
                  <a:schemeClr val="tx2"/>
                </a:solidFill>
                <a:ea typeface="Calibri"/>
                <a:cs typeface="Calibri"/>
              </a:rPr>
              <a:t>dosis</a:t>
            </a:r>
            <a:r>
              <a:rPr lang="en-US" sz="1200" dirty="0">
                <a:solidFill>
                  <a:schemeClr val="tx2"/>
                </a:solidFill>
                <a:ea typeface="Calibri"/>
                <a:cs typeface="Calibri"/>
              </a:rPr>
              <a:t> NSAID </a:t>
            </a:r>
          </a:p>
          <a:p>
            <a:pPr lvl="1"/>
            <a:r>
              <a:rPr lang="en-US" sz="1200" dirty="0">
                <a:solidFill>
                  <a:schemeClr val="tx2"/>
                </a:solidFill>
                <a:ea typeface="Calibri"/>
                <a:cs typeface="Calibri"/>
              </a:rPr>
              <a:t>	(</a:t>
            </a:r>
            <a:r>
              <a:rPr lang="en-US" sz="1200" dirty="0" err="1">
                <a:solidFill>
                  <a:schemeClr val="tx2"/>
                </a:solidFill>
                <a:ea typeface="Calibri"/>
                <a:cs typeface="Calibri"/>
              </a:rPr>
              <a:t>ibu</a:t>
            </a:r>
            <a:r>
              <a:rPr lang="en-US" sz="1200" dirty="0">
                <a:solidFill>
                  <a:schemeClr val="tx2"/>
                </a:solidFill>
                <a:ea typeface="Calibri"/>
                <a:cs typeface="Calibri"/>
              </a:rPr>
              <a:t> &gt;1200mg; </a:t>
            </a:r>
            <a:r>
              <a:rPr lang="en-US" sz="1200" dirty="0" err="1">
                <a:solidFill>
                  <a:schemeClr val="tx2"/>
                </a:solidFill>
                <a:ea typeface="Calibri"/>
                <a:cs typeface="Calibri"/>
              </a:rPr>
              <a:t>diclo</a:t>
            </a:r>
            <a:r>
              <a:rPr lang="en-US" sz="1200" dirty="0">
                <a:solidFill>
                  <a:schemeClr val="tx2"/>
                </a:solidFill>
                <a:ea typeface="Calibri"/>
                <a:cs typeface="Calibri"/>
              </a:rPr>
              <a:t> &gt;100mg; </a:t>
            </a:r>
            <a:r>
              <a:rPr lang="en-US" sz="1200" dirty="0" err="1">
                <a:solidFill>
                  <a:schemeClr val="tx2"/>
                </a:solidFill>
                <a:ea typeface="Calibri"/>
                <a:cs typeface="Calibri"/>
              </a:rPr>
              <a:t>napr</a:t>
            </a:r>
            <a:r>
              <a:rPr lang="en-US" sz="1200" dirty="0">
                <a:solidFill>
                  <a:schemeClr val="tx2"/>
                </a:solidFill>
                <a:ea typeface="Calibri"/>
                <a:cs typeface="Calibri"/>
              </a:rPr>
              <a:t> &gt;500mg dd)</a:t>
            </a:r>
          </a:p>
        </p:txBody>
      </p:sp>
      <p:sp>
        <p:nvSpPr>
          <p:cNvPr id="3" name="Tekstvak 2">
            <a:extLst>
              <a:ext uri="{FF2B5EF4-FFF2-40B4-BE49-F238E27FC236}">
                <a16:creationId xmlns:a16="http://schemas.microsoft.com/office/drawing/2014/main" id="{B3676FE4-EA00-24ED-FC11-AF28E62A7C62}"/>
              </a:ext>
            </a:extLst>
          </p:cNvPr>
          <p:cNvSpPr txBox="1"/>
          <p:nvPr/>
        </p:nvSpPr>
        <p:spPr>
          <a:xfrm>
            <a:off x="10100750" y="5363885"/>
            <a:ext cx="1717330" cy="369332"/>
          </a:xfrm>
          <a:prstGeom prst="rect">
            <a:avLst/>
          </a:prstGeom>
          <a:noFill/>
        </p:spPr>
        <p:txBody>
          <a:bodyPr wrap="none" rtlCol="0">
            <a:spAutoFit/>
          </a:bodyPr>
          <a:lstStyle/>
          <a:p>
            <a:r>
              <a:rPr lang="en-US" dirty="0">
                <a:solidFill>
                  <a:schemeClr val="accent1"/>
                </a:solidFill>
              </a:rPr>
              <a:t>!</a:t>
            </a:r>
            <a:r>
              <a:rPr lang="en-US" dirty="0" err="1"/>
              <a:t>Therapietrouw</a:t>
            </a:r>
            <a:endParaRPr lang="nl-BE" dirty="0"/>
          </a:p>
        </p:txBody>
      </p:sp>
      <p:sp>
        <p:nvSpPr>
          <p:cNvPr id="39" name="Slide Number Placeholder 46">
            <a:extLst>
              <a:ext uri="{FF2B5EF4-FFF2-40B4-BE49-F238E27FC236}">
                <a16:creationId xmlns:a16="http://schemas.microsoft.com/office/drawing/2014/main" id="{FC1CBB4C-0A51-130B-3131-685DFB2856D1}"/>
              </a:ext>
            </a:extLst>
          </p:cNvPr>
          <p:cNvSpPr>
            <a:spLocks noGrp="1"/>
          </p:cNvSpPr>
          <p:nvPr>
            <p:ph type="sldNum" sz="quarter" idx="18"/>
          </p:nvPr>
        </p:nvSpPr>
        <p:spPr>
          <a:xfrm>
            <a:off x="11760424" y="6566887"/>
            <a:ext cx="252000" cy="228599"/>
          </a:xfrm>
        </p:spPr>
        <p:txBody>
          <a:bodyPr/>
          <a:lstStyle/>
          <a:p>
            <a:fld id="{6F59F840-A25C-47C2-9D32-7D79F8CD7447}" type="slidenum">
              <a:rPr lang="nl-BE" smtClean="0"/>
              <a:pPr/>
              <a:t>14</a:t>
            </a:fld>
            <a:endParaRPr lang="nl-BE" dirty="0"/>
          </a:p>
        </p:txBody>
      </p:sp>
      <p:sp>
        <p:nvSpPr>
          <p:cNvPr id="40" name="Titel 1">
            <a:extLst>
              <a:ext uri="{FF2B5EF4-FFF2-40B4-BE49-F238E27FC236}">
                <a16:creationId xmlns:a16="http://schemas.microsoft.com/office/drawing/2014/main" id="{A38023CF-D475-4C15-EF95-A5A53AD3A3AF}"/>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Indicaties voor maagbescherming door GM-gebruik</a:t>
            </a:r>
            <a:endParaRPr lang="en-US" dirty="0"/>
          </a:p>
        </p:txBody>
      </p:sp>
    </p:spTree>
    <p:extLst>
      <p:ext uri="{BB962C8B-B14F-4D97-AF65-F5344CB8AC3E}">
        <p14:creationId xmlns:p14="http://schemas.microsoft.com/office/powerpoint/2010/main" val="490812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647F4-7788-2008-C987-99ADDD86AEB9}"/>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79BEFF87-145E-D3FD-930A-B7BE1E039577}"/>
              </a:ext>
            </a:extLst>
          </p:cNvPr>
          <p:cNvSpPr>
            <a:spLocks noGrp="1"/>
          </p:cNvSpPr>
          <p:nvPr>
            <p:ph type="body" sz="quarter" idx="17"/>
          </p:nvPr>
        </p:nvSpPr>
        <p:spPr>
          <a:xfrm>
            <a:off x="-1" y="0"/>
            <a:ext cx="12192001" cy="6857999"/>
          </a:xfrm>
        </p:spPr>
        <p:txBody>
          <a:bodyPr/>
          <a:lstStyle/>
          <a:p>
            <a:pPr algn="ctr"/>
            <a:endParaRPr lang="nl-NL" sz="1800" dirty="0">
              <a:solidFill>
                <a:schemeClr val="tx2"/>
              </a:solidFill>
            </a:endParaRPr>
          </a:p>
          <a:p>
            <a:pPr algn="ctr"/>
            <a:endParaRPr lang="nl-NL" sz="1800" dirty="0">
              <a:solidFill>
                <a:schemeClr val="tx2"/>
              </a:solidFill>
            </a:endParaRPr>
          </a:p>
          <a:p>
            <a:pPr algn="ctr"/>
            <a:endParaRPr lang="nl-NL" sz="1800" dirty="0">
              <a:solidFill>
                <a:schemeClr val="tx2"/>
              </a:solidFill>
            </a:endParaRPr>
          </a:p>
          <a:p>
            <a:pPr algn="ctr"/>
            <a:endParaRPr lang="nl-NL" sz="1800" dirty="0">
              <a:solidFill>
                <a:schemeClr val="bg1"/>
              </a:solidFill>
            </a:endParaRPr>
          </a:p>
          <a:p>
            <a:pPr algn="ctr"/>
            <a:endParaRPr lang="en-US" sz="3200" dirty="0">
              <a:solidFill>
                <a:schemeClr val="bg1"/>
              </a:solidFill>
            </a:endParaRPr>
          </a:p>
          <a:p>
            <a:pPr lvl="0" algn="ctr">
              <a:lnSpc>
                <a:spcPct val="107000"/>
              </a:lnSpc>
              <a:spcAft>
                <a:spcPts val="800"/>
              </a:spcAft>
            </a:pPr>
            <a:r>
              <a:rPr lang="nl-NL" sz="3200" dirty="0">
                <a:solidFill>
                  <a:schemeClr val="bg1"/>
                </a:solidFill>
              </a:rPr>
              <a:t>Patiënten ouder dan 80jaar dienen steeds een PPI te krijgen wanneer ze acetylsalicylzuur 80mg per dag krijgen, ongeacht andere </a:t>
            </a:r>
            <a:r>
              <a:rPr lang="nl-NL" sz="3200" dirty="0" err="1">
                <a:solidFill>
                  <a:schemeClr val="bg1"/>
                </a:solidFill>
              </a:rPr>
              <a:t>co-medicatie</a:t>
            </a:r>
            <a:r>
              <a:rPr lang="nl-NL" sz="3200" dirty="0">
                <a:solidFill>
                  <a:schemeClr val="bg1"/>
                </a:solidFill>
              </a:rPr>
              <a:t>?</a:t>
            </a:r>
            <a:endParaRPr lang="nl-BE" sz="3200" dirty="0">
              <a:solidFill>
                <a:schemeClr val="bg1"/>
              </a:solidFill>
            </a:endParaRPr>
          </a:p>
          <a:p>
            <a:pPr algn="ctr"/>
            <a:endParaRPr lang="nl-BE" sz="3200" dirty="0">
              <a:solidFill>
                <a:schemeClr val="bg1"/>
              </a:solidFill>
            </a:endParaRPr>
          </a:p>
          <a:p>
            <a:pPr marL="2114550" lvl="3" indent="-742950">
              <a:buFontTx/>
              <a:buAutoNum type="alphaLcPeriod"/>
            </a:pPr>
            <a:endParaRPr lang="nl-BE" sz="2800" dirty="0">
              <a:solidFill>
                <a:schemeClr val="bg1"/>
              </a:solidFill>
              <a:latin typeface="+mn-lt"/>
            </a:endParaRPr>
          </a:p>
          <a:p>
            <a:pPr marL="2114550" lvl="3" indent="-742950">
              <a:buFontTx/>
              <a:buAutoNum type="alphaLcPeriod"/>
            </a:pPr>
            <a:endParaRPr lang="nl-BE" sz="2800" dirty="0">
              <a:solidFill>
                <a:schemeClr val="bg1"/>
              </a:solidFill>
              <a:latin typeface="+mn-lt"/>
            </a:endParaRPr>
          </a:p>
          <a:p>
            <a:pPr marL="2114550" lvl="3" indent="-742950">
              <a:buFontTx/>
              <a:buAutoNum type="alphaLcPeriod"/>
            </a:pPr>
            <a:r>
              <a:rPr lang="nl-BE" sz="2800" dirty="0">
                <a:solidFill>
                  <a:schemeClr val="tx2"/>
                </a:solidFill>
                <a:latin typeface="+mn-lt"/>
              </a:rPr>
              <a:t>Waar</a:t>
            </a:r>
          </a:p>
          <a:p>
            <a:pPr marL="2114550" lvl="3" indent="-742950">
              <a:buAutoNum type="alphaLcPeriod"/>
            </a:pPr>
            <a:r>
              <a:rPr lang="nl-BE" sz="2800" dirty="0">
                <a:solidFill>
                  <a:schemeClr val="tx2"/>
                </a:solidFill>
                <a:latin typeface="+mn-lt"/>
              </a:rPr>
              <a:t>Niet waar</a:t>
            </a:r>
          </a:p>
          <a:p>
            <a:endParaRPr lang="nl-BE" dirty="0"/>
          </a:p>
        </p:txBody>
      </p:sp>
      <p:sp>
        <p:nvSpPr>
          <p:cNvPr id="5" name="Tijdelijke aanduiding voor dianummer 4">
            <a:extLst>
              <a:ext uri="{FF2B5EF4-FFF2-40B4-BE49-F238E27FC236}">
                <a16:creationId xmlns:a16="http://schemas.microsoft.com/office/drawing/2014/main" id="{0BB2B6DD-A76C-6E01-57FB-917C0A062F7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59F840-A25C-47C2-9D32-7D79F8CD7447}" type="slidenum">
              <a:rPr kumimoji="0" lang="nl-BE" sz="800" b="0" i="0" u="none" strike="noStrike" kern="1200" cap="none" spc="0" normalizeH="0" baseline="0" noProof="0" smtClean="0">
                <a:ln>
                  <a:noFill/>
                </a:ln>
                <a:solidFill>
                  <a:prstClr val="white"/>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nl-BE" sz="800" b="0" i="0" u="none" strike="noStrike" kern="1200" cap="none" spc="0" normalizeH="0" baseline="0" noProof="0" dirty="0">
              <a:ln>
                <a:noFill/>
              </a:ln>
              <a:solidFill>
                <a:prstClr val="white"/>
              </a:solidFill>
              <a:effectLst/>
              <a:uLnTx/>
              <a:uFillTx/>
              <a:latin typeface="Segoe UI" panose="020B0502040204020203" pitchFamily="34" charset="0"/>
              <a:ea typeface="+mn-ea"/>
              <a:cs typeface="+mn-cs"/>
            </a:endParaRPr>
          </a:p>
        </p:txBody>
      </p:sp>
      <p:sp>
        <p:nvSpPr>
          <p:cNvPr id="6" name="Tijdelijke aanduiding voor tekst 5">
            <a:extLst>
              <a:ext uri="{FF2B5EF4-FFF2-40B4-BE49-F238E27FC236}">
                <a16:creationId xmlns:a16="http://schemas.microsoft.com/office/drawing/2014/main" id="{D891FE82-5B35-864D-2D70-7C148F6E4953}"/>
              </a:ext>
            </a:extLst>
          </p:cNvPr>
          <p:cNvSpPr>
            <a:spLocks noGrp="1"/>
          </p:cNvSpPr>
          <p:nvPr>
            <p:ph type="body" sz="quarter" idx="14"/>
          </p:nvPr>
        </p:nvSpPr>
        <p:spPr>
          <a:xfrm>
            <a:off x="3920860" y="-335281"/>
            <a:ext cx="4350278" cy="2014764"/>
          </a:xfrm>
        </p:spPr>
        <p:txBody>
          <a:bodyPr/>
          <a:lstStyle/>
          <a:p>
            <a:pPr algn="ctr"/>
            <a:r>
              <a:rPr lang="en-US" dirty="0" err="1"/>
              <a:t>Vraag</a:t>
            </a:r>
            <a:endParaRPr lang="nl-BE" dirty="0"/>
          </a:p>
        </p:txBody>
      </p:sp>
      <p:sp>
        <p:nvSpPr>
          <p:cNvPr id="7" name="Footer Placeholder 5">
            <a:extLst>
              <a:ext uri="{FF2B5EF4-FFF2-40B4-BE49-F238E27FC236}">
                <a16:creationId xmlns:a16="http://schemas.microsoft.com/office/drawing/2014/main" id="{D9D4DFC0-1FDC-9A14-403C-A66E0E21E673}"/>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BE" sz="800" b="0" i="0" u="none" strike="noStrike" kern="1200" cap="none" spc="0" normalizeH="0" baseline="0" noProof="0" dirty="0">
                <a:ln>
                  <a:noFill/>
                </a:ln>
                <a:solidFill>
                  <a:prstClr val="white"/>
                </a:solidFill>
                <a:effectLst/>
                <a:uLnTx/>
                <a:uFillTx/>
                <a:latin typeface="segoe ui"/>
                <a:ea typeface="+mn-ea"/>
                <a:cs typeface="+mn-cs"/>
              </a:rPr>
              <a:t>MFO </a:t>
            </a:r>
            <a:r>
              <a:rPr kumimoji="0" lang="nl-BE" sz="800" b="0" i="0" u="none" strike="noStrike" kern="1200" cap="none" spc="0" normalizeH="0" baseline="0" noProof="0" dirty="0" err="1">
                <a:ln>
                  <a:noFill/>
                </a:ln>
                <a:solidFill>
                  <a:prstClr val="white"/>
                </a:solidFill>
                <a:effectLst/>
                <a:uLnTx/>
                <a:uFillTx/>
                <a:latin typeface="segoe ui"/>
                <a:ea typeface="+mn-ea"/>
                <a:cs typeface="+mn-cs"/>
              </a:rPr>
              <a:t>PPI’s</a:t>
            </a:r>
            <a:endParaRPr kumimoji="0" lang="nl-BE" sz="800" b="0" i="0" u="none" strike="noStrike" kern="1200" cap="none" spc="0" normalizeH="0" baseline="0" noProof="0" dirty="0">
              <a:ln>
                <a:noFill/>
              </a:ln>
              <a:solidFill>
                <a:prstClr val="white"/>
              </a:solidFill>
              <a:effectLst/>
              <a:uLnTx/>
              <a:uFillTx/>
              <a:latin typeface="segoe ui"/>
              <a:ea typeface="+mn-ea"/>
              <a:cs typeface="+mn-cs"/>
            </a:endParaRPr>
          </a:p>
        </p:txBody>
      </p:sp>
    </p:spTree>
    <p:extLst>
      <p:ext uri="{BB962C8B-B14F-4D97-AF65-F5344CB8AC3E}">
        <p14:creationId xmlns:p14="http://schemas.microsoft.com/office/powerpoint/2010/main" val="2047431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0DCF0706-D8BA-4E60-9787-C93142F401DD}"/>
              </a:ext>
            </a:extLst>
          </p:cNvPr>
          <p:cNvSpPr txBox="1"/>
          <p:nvPr/>
        </p:nvSpPr>
        <p:spPr>
          <a:xfrm>
            <a:off x="81439" y="2786241"/>
            <a:ext cx="2106590" cy="438582"/>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1200" b="1" dirty="0" err="1">
                <a:solidFill>
                  <a:schemeClr val="accent1"/>
                </a:solidFill>
                <a:cs typeface="Calibri"/>
              </a:rPr>
              <a:t>Laaggedoseerde</a:t>
            </a:r>
            <a:r>
              <a:rPr lang="en-US" sz="1200" b="1" dirty="0">
                <a:solidFill>
                  <a:schemeClr val="accent1"/>
                </a:solidFill>
                <a:cs typeface="Calibri"/>
              </a:rPr>
              <a:t> </a:t>
            </a:r>
            <a:r>
              <a:rPr lang="en-US" sz="1200" b="1" dirty="0" err="1">
                <a:solidFill>
                  <a:schemeClr val="accent1"/>
                </a:solidFill>
                <a:cs typeface="Calibri"/>
              </a:rPr>
              <a:t>salicylaten</a:t>
            </a:r>
            <a:r>
              <a:rPr lang="en-US" sz="1200" b="1" dirty="0">
                <a:solidFill>
                  <a:schemeClr val="accent1"/>
                </a:solidFill>
                <a:cs typeface="Calibri"/>
              </a:rPr>
              <a:t> COX-2-remmer</a:t>
            </a:r>
            <a:endParaRPr lang="en-US" sz="1200" b="1" dirty="0">
              <a:solidFill>
                <a:schemeClr val="accent1"/>
              </a:solidFill>
            </a:endParaRPr>
          </a:p>
        </p:txBody>
      </p:sp>
      <p:cxnSp>
        <p:nvCxnSpPr>
          <p:cNvPr id="12" name="Straight Arrow Connector 12">
            <a:extLst>
              <a:ext uri="{FF2B5EF4-FFF2-40B4-BE49-F238E27FC236}">
                <a16:creationId xmlns:a16="http://schemas.microsoft.com/office/drawing/2014/main" id="{86BDEED7-461B-E13E-0FAF-F6AB714A6C95}"/>
              </a:ext>
            </a:extLst>
          </p:cNvPr>
          <p:cNvCxnSpPr>
            <a:cxnSpLocks/>
          </p:cNvCxnSpPr>
          <p:nvPr/>
        </p:nvCxnSpPr>
        <p:spPr>
          <a:xfrm>
            <a:off x="2193031" y="3005700"/>
            <a:ext cx="28985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2">
            <a:extLst>
              <a:ext uri="{FF2B5EF4-FFF2-40B4-BE49-F238E27FC236}">
                <a16:creationId xmlns:a16="http://schemas.microsoft.com/office/drawing/2014/main" id="{55917F2C-80C5-1E20-F8AC-0910773F3FF3}"/>
              </a:ext>
            </a:extLst>
          </p:cNvPr>
          <p:cNvSpPr txBox="1"/>
          <p:nvPr/>
        </p:nvSpPr>
        <p:spPr>
          <a:xfrm>
            <a:off x="9674673" y="2651428"/>
            <a:ext cx="2521990" cy="1600438"/>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err="1">
                <a:cs typeface="Calibri"/>
              </a:rPr>
              <a:t>Vervang</a:t>
            </a:r>
            <a:r>
              <a:rPr lang="en-US" sz="1200" dirty="0">
                <a:cs typeface="Calibri"/>
              </a:rPr>
              <a:t> NSAID door </a:t>
            </a:r>
            <a:r>
              <a:rPr lang="en-US" sz="1200" dirty="0" err="1">
                <a:cs typeface="Calibri"/>
              </a:rPr>
              <a:t>alternatief</a:t>
            </a:r>
            <a:r>
              <a:rPr lang="en-US" sz="1200" dirty="0">
                <a:cs typeface="Calibri"/>
              </a:rPr>
              <a:t> </a:t>
            </a:r>
            <a:endParaRPr lang="en-US" sz="1200" dirty="0"/>
          </a:p>
          <a:p>
            <a:r>
              <a:rPr lang="en-US" sz="1200" dirty="0">
                <a:cs typeface="Calibri"/>
              </a:rPr>
              <a:t>of </a:t>
            </a:r>
            <a:r>
              <a:rPr lang="en-US" sz="1200" dirty="0" err="1">
                <a:cs typeface="Calibri"/>
              </a:rPr>
              <a:t>voeg</a:t>
            </a:r>
            <a:r>
              <a:rPr lang="en-US" sz="1200" dirty="0">
                <a:cs typeface="Calibri"/>
              </a:rPr>
              <a:t> PPI toe:</a:t>
            </a:r>
            <a:endParaRPr lang="en-US" sz="1200" dirty="0"/>
          </a:p>
          <a:p>
            <a:pPr marL="742950" lvl="1" indent="-285750">
              <a:buFont typeface="Arial"/>
              <a:buChar char="•"/>
            </a:pPr>
            <a:r>
              <a:rPr lang="en-US" sz="1200" dirty="0" err="1">
                <a:ea typeface="Calibri"/>
                <a:cs typeface="Calibri"/>
              </a:rPr>
              <a:t>Omeprazol</a:t>
            </a:r>
            <a:r>
              <a:rPr lang="en-US" sz="1200" dirty="0">
                <a:ea typeface="Calibri"/>
                <a:cs typeface="Calibri"/>
              </a:rPr>
              <a:t> 20mg</a:t>
            </a:r>
            <a:endParaRPr lang="en-US" sz="1200" baseline="30000" dirty="0">
              <a:ea typeface="Calibri"/>
              <a:cs typeface="Calibri"/>
            </a:endParaRPr>
          </a:p>
          <a:p>
            <a:pPr marL="742950" lvl="1" indent="-285750">
              <a:buFont typeface="Arial"/>
              <a:buChar char="•"/>
            </a:pPr>
            <a:r>
              <a:rPr lang="en-US" sz="1200" dirty="0" err="1">
                <a:ea typeface="Calibri"/>
                <a:cs typeface="Calibri"/>
              </a:rPr>
              <a:t>Pantoprazol</a:t>
            </a:r>
            <a:r>
              <a:rPr lang="en-US" sz="1200" dirty="0">
                <a:ea typeface="Calibri"/>
                <a:cs typeface="Calibri"/>
              </a:rPr>
              <a:t> 20mg</a:t>
            </a:r>
            <a:r>
              <a:rPr lang="en-US" sz="1200" baseline="30000" dirty="0">
                <a:ea typeface="Calibri"/>
                <a:cs typeface="Calibri"/>
              </a:rPr>
              <a:t>*</a:t>
            </a:r>
          </a:p>
          <a:p>
            <a:pPr marL="742950" lvl="1" indent="-285750">
              <a:buFont typeface="Arial"/>
              <a:buChar char="•"/>
            </a:pPr>
            <a:r>
              <a:rPr lang="en-US" sz="1200" dirty="0" err="1">
                <a:ea typeface="Calibri"/>
                <a:cs typeface="Calibri"/>
              </a:rPr>
              <a:t>Esomeprazol</a:t>
            </a:r>
            <a:r>
              <a:rPr lang="en-US" sz="1200" dirty="0">
                <a:ea typeface="Calibri"/>
                <a:cs typeface="Calibri"/>
              </a:rPr>
              <a:t> 20mg</a:t>
            </a:r>
          </a:p>
          <a:p>
            <a:pPr marL="742950" lvl="1" indent="-285750">
              <a:buFont typeface="Arial"/>
              <a:buChar char="•"/>
            </a:pPr>
            <a:endParaRPr lang="en-US" sz="1200" dirty="0">
              <a:ea typeface="Calibri"/>
              <a:cs typeface="Calibri"/>
            </a:endParaRPr>
          </a:p>
          <a:p>
            <a:pPr marL="742950" lvl="1" indent="-285750">
              <a:buFont typeface="Arial"/>
              <a:buChar char="•"/>
            </a:pPr>
            <a:endParaRPr lang="en-US" sz="1200" dirty="0">
              <a:ea typeface="Calibri"/>
              <a:cs typeface="Calibri"/>
            </a:endParaRPr>
          </a:p>
          <a:p>
            <a:endParaRPr lang="en-US" sz="400" dirty="0">
              <a:ea typeface="Calibri"/>
              <a:cs typeface="Calibri"/>
            </a:endParaRPr>
          </a:p>
          <a:p>
            <a:r>
              <a:rPr lang="en-US" sz="1000" dirty="0">
                <a:ea typeface="Calibri"/>
                <a:cs typeface="Calibri"/>
              </a:rPr>
              <a:t>*</a:t>
            </a:r>
            <a:r>
              <a:rPr lang="en-US" sz="1000" dirty="0" err="1">
                <a:ea typeface="Calibri"/>
                <a:cs typeface="Calibri"/>
              </a:rPr>
              <a:t>eerste</a:t>
            </a:r>
            <a:r>
              <a:rPr lang="en-US" sz="1000" dirty="0">
                <a:ea typeface="Calibri"/>
                <a:cs typeface="Calibri"/>
              </a:rPr>
              <a:t> </a:t>
            </a:r>
            <a:r>
              <a:rPr lang="en-US" sz="1000" dirty="0" err="1">
                <a:ea typeface="Calibri"/>
                <a:cs typeface="Calibri"/>
              </a:rPr>
              <a:t>keuze</a:t>
            </a:r>
            <a:r>
              <a:rPr lang="en-US" sz="1000" dirty="0">
                <a:ea typeface="Calibri"/>
                <a:cs typeface="Calibri"/>
              </a:rPr>
              <a:t> </a:t>
            </a:r>
            <a:r>
              <a:rPr lang="en-US" sz="1000" dirty="0" err="1">
                <a:ea typeface="Calibri"/>
                <a:cs typeface="Calibri"/>
              </a:rPr>
              <a:t>bij</a:t>
            </a:r>
            <a:r>
              <a:rPr lang="en-US" sz="1000" dirty="0">
                <a:ea typeface="Calibri"/>
                <a:cs typeface="Calibri"/>
              </a:rPr>
              <a:t> clopidogrel </a:t>
            </a:r>
            <a:r>
              <a:rPr lang="en-US" sz="1000" dirty="0" err="1">
                <a:ea typeface="Calibri"/>
                <a:cs typeface="Calibri"/>
              </a:rPr>
              <a:t>gebruik</a:t>
            </a:r>
            <a:endParaRPr lang="en-US" sz="1000" dirty="0">
              <a:ea typeface="Calibri"/>
              <a:cs typeface="Calibri"/>
            </a:endParaRPr>
          </a:p>
        </p:txBody>
      </p:sp>
      <p:sp>
        <p:nvSpPr>
          <p:cNvPr id="40" name="TextBox 33">
            <a:extLst>
              <a:ext uri="{FF2B5EF4-FFF2-40B4-BE49-F238E27FC236}">
                <a16:creationId xmlns:a16="http://schemas.microsoft.com/office/drawing/2014/main" id="{EB6F2A83-B806-2B71-83A7-0850321473D8}"/>
              </a:ext>
            </a:extLst>
          </p:cNvPr>
          <p:cNvSpPr txBox="1"/>
          <p:nvPr/>
        </p:nvSpPr>
        <p:spPr>
          <a:xfrm>
            <a:off x="5518913" y="1634627"/>
            <a:ext cx="872017" cy="253916"/>
          </a:xfrm>
          <a:prstGeom prst="rect">
            <a:avLst/>
          </a:prstGeom>
          <a:noFill/>
          <a:ln w="12700">
            <a:solidFill>
              <a:srgbClr val="92D050"/>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cs typeface="Calibri"/>
              </a:rPr>
              <a:t>Geen </a:t>
            </a:r>
            <a:r>
              <a:rPr lang="en-US" sz="1200" dirty="0" err="1">
                <a:cs typeface="Calibri"/>
              </a:rPr>
              <a:t>actie</a:t>
            </a:r>
            <a:endParaRPr lang="en-US" sz="1300">
              <a:ea typeface="Calibri"/>
              <a:cs typeface="Calibri"/>
            </a:endParaRPr>
          </a:p>
        </p:txBody>
      </p:sp>
      <p:cxnSp>
        <p:nvCxnSpPr>
          <p:cNvPr id="41" name="Straight Arrow Connector 38">
            <a:extLst>
              <a:ext uri="{FF2B5EF4-FFF2-40B4-BE49-F238E27FC236}">
                <a16:creationId xmlns:a16="http://schemas.microsoft.com/office/drawing/2014/main" id="{A74FB275-56A8-1B2B-9D5C-0CA40B86C799}"/>
              </a:ext>
            </a:extLst>
          </p:cNvPr>
          <p:cNvCxnSpPr>
            <a:cxnSpLocks/>
            <a:stCxn id="53" idx="3"/>
          </p:cNvCxnSpPr>
          <p:nvPr/>
        </p:nvCxnSpPr>
        <p:spPr>
          <a:xfrm>
            <a:off x="5053256" y="4203057"/>
            <a:ext cx="4638318" cy="1588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39">
            <a:extLst>
              <a:ext uri="{FF2B5EF4-FFF2-40B4-BE49-F238E27FC236}">
                <a16:creationId xmlns:a16="http://schemas.microsoft.com/office/drawing/2014/main" id="{F7D7286A-A2A9-A20E-02AD-3FEA67781571}"/>
              </a:ext>
            </a:extLst>
          </p:cNvPr>
          <p:cNvSpPr txBox="1"/>
          <p:nvPr/>
        </p:nvSpPr>
        <p:spPr>
          <a:xfrm>
            <a:off x="163994" y="4311880"/>
            <a:ext cx="5922130"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lvl="1"/>
            <a:r>
              <a:rPr lang="en-US" sz="1200" dirty="0">
                <a:solidFill>
                  <a:schemeClr val="tx2"/>
                </a:solidFill>
                <a:ea typeface="Calibri"/>
                <a:cs typeface="Calibri"/>
              </a:rPr>
              <a:t>Co-</a:t>
            </a:r>
            <a:r>
              <a:rPr lang="en-US" sz="1200" dirty="0" err="1">
                <a:solidFill>
                  <a:schemeClr val="tx2"/>
                </a:solidFill>
                <a:ea typeface="Calibri"/>
                <a:cs typeface="Calibri"/>
              </a:rPr>
              <a:t>medicatie</a:t>
            </a:r>
            <a:r>
              <a:rPr lang="en-US" sz="1200" dirty="0">
                <a:solidFill>
                  <a:schemeClr val="tx2"/>
                </a:solidFill>
                <a:ea typeface="Calibri"/>
                <a:cs typeface="Calibri"/>
              </a:rPr>
              <a:t>:</a:t>
            </a:r>
          </a:p>
          <a:p>
            <a:pPr marL="742950" lvl="1" indent="-285750">
              <a:buFont typeface="Arial,Sans-Serif"/>
              <a:buChar char="•"/>
            </a:pPr>
            <a:r>
              <a:rPr lang="en-US" sz="1200" dirty="0">
                <a:solidFill>
                  <a:schemeClr val="tx2"/>
                </a:solidFill>
                <a:ea typeface="Calibri"/>
                <a:cs typeface="Calibri"/>
              </a:rPr>
              <a:t>DOAC</a:t>
            </a:r>
          </a:p>
          <a:p>
            <a:pPr marL="742950" lvl="1" indent="-285750">
              <a:buFont typeface="Arial,Sans-Serif"/>
              <a:buChar char="•"/>
            </a:pPr>
            <a:r>
              <a:rPr lang="en-US" sz="1200" dirty="0">
                <a:solidFill>
                  <a:schemeClr val="tx2"/>
                </a:solidFill>
                <a:ea typeface="Calibri"/>
                <a:cs typeface="Calibri"/>
              </a:rPr>
              <a:t>VKA </a:t>
            </a:r>
          </a:p>
          <a:p>
            <a:pPr marL="742950" lvl="1" indent="-285750">
              <a:buFont typeface="Arial,Sans-Serif"/>
              <a:buChar char="•"/>
            </a:pPr>
            <a:r>
              <a:rPr lang="en-US" sz="1200" dirty="0">
                <a:solidFill>
                  <a:schemeClr val="tx2"/>
                </a:solidFill>
                <a:ea typeface="Calibri"/>
                <a:cs typeface="Calibri"/>
              </a:rPr>
              <a:t>LMWH’s, </a:t>
            </a:r>
            <a:r>
              <a:rPr lang="en-US" sz="1200" dirty="0" err="1">
                <a:solidFill>
                  <a:schemeClr val="tx2"/>
                </a:solidFill>
                <a:ea typeface="Calibri"/>
                <a:cs typeface="Calibri"/>
              </a:rPr>
              <a:t>heparine</a:t>
            </a:r>
            <a:endParaRPr lang="en-US" sz="1200" dirty="0">
              <a:solidFill>
                <a:schemeClr val="tx2"/>
              </a:solidFill>
              <a:ea typeface="Calibri"/>
              <a:cs typeface="Calibri"/>
            </a:endParaRPr>
          </a:p>
          <a:p>
            <a:pPr marL="742950" lvl="1" indent="-285750">
              <a:buFont typeface="Arial,Sans-Serif"/>
              <a:buChar char="•"/>
            </a:pPr>
            <a:r>
              <a:rPr lang="en-US" sz="1200" dirty="0" err="1">
                <a:solidFill>
                  <a:schemeClr val="tx2"/>
                </a:solidFill>
                <a:ea typeface="Calibri"/>
                <a:cs typeface="Calibri"/>
              </a:rPr>
              <a:t>Trombocytenaggregatieremmer</a:t>
            </a:r>
            <a:r>
              <a:rPr lang="en-US" sz="1200" dirty="0">
                <a:solidFill>
                  <a:schemeClr val="tx2"/>
                </a:solidFill>
                <a:ea typeface="Calibri"/>
                <a:cs typeface="Calibri"/>
              </a:rPr>
              <a:t>  </a:t>
            </a:r>
          </a:p>
          <a:p>
            <a:pPr marL="742950" lvl="1" indent="-285750">
              <a:buFont typeface="Arial,Sans-Serif"/>
              <a:buChar char="•"/>
            </a:pPr>
            <a:r>
              <a:rPr lang="en-US" sz="1200" dirty="0">
                <a:solidFill>
                  <a:schemeClr val="tx2"/>
                </a:solidFill>
                <a:ea typeface="Calibri"/>
                <a:cs typeface="Calibri"/>
              </a:rPr>
              <a:t>SSRI, SNRI</a:t>
            </a:r>
          </a:p>
          <a:p>
            <a:pPr marL="742950" lvl="1" indent="-285750">
              <a:buFont typeface="Arial,Sans-Serif"/>
              <a:buChar char="•"/>
            </a:pPr>
            <a:r>
              <a:rPr lang="en-US" sz="1200" dirty="0">
                <a:solidFill>
                  <a:schemeClr val="tx2"/>
                </a:solidFill>
                <a:ea typeface="Calibri"/>
                <a:cs typeface="Calibri"/>
              </a:rPr>
              <a:t>Spironolactone</a:t>
            </a:r>
          </a:p>
          <a:p>
            <a:pPr marL="742950" lvl="1" indent="-285750">
              <a:buFont typeface="Arial,Sans-Serif"/>
              <a:buChar char="•"/>
            </a:pPr>
            <a:r>
              <a:rPr lang="en-US" sz="1200" dirty="0" err="1">
                <a:solidFill>
                  <a:schemeClr val="tx2"/>
                </a:solidFill>
                <a:ea typeface="Calibri"/>
                <a:cs typeface="Calibri"/>
              </a:rPr>
              <a:t>Systemisch-werkend</a:t>
            </a:r>
            <a:r>
              <a:rPr lang="en-US" sz="1200" dirty="0">
                <a:solidFill>
                  <a:schemeClr val="tx2"/>
                </a:solidFill>
                <a:ea typeface="Calibri"/>
                <a:cs typeface="Calibri"/>
              </a:rPr>
              <a:t> corticoid</a:t>
            </a:r>
          </a:p>
        </p:txBody>
      </p:sp>
      <p:sp>
        <p:nvSpPr>
          <p:cNvPr id="43" name="Rectangle 41">
            <a:extLst>
              <a:ext uri="{FF2B5EF4-FFF2-40B4-BE49-F238E27FC236}">
                <a16:creationId xmlns:a16="http://schemas.microsoft.com/office/drawing/2014/main" id="{E84F7357-EEA6-93F2-6FE6-0F89C7BAE62B}"/>
              </a:ext>
            </a:extLst>
          </p:cNvPr>
          <p:cNvSpPr/>
          <p:nvPr/>
        </p:nvSpPr>
        <p:spPr>
          <a:xfrm>
            <a:off x="9691574" y="2511503"/>
            <a:ext cx="2418987" cy="1818512"/>
          </a:xfrm>
          <a:prstGeom prst="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800"/>
          </a:p>
        </p:txBody>
      </p:sp>
      <p:sp>
        <p:nvSpPr>
          <p:cNvPr id="44" name="TextBox 19">
            <a:extLst>
              <a:ext uri="{FF2B5EF4-FFF2-40B4-BE49-F238E27FC236}">
                <a16:creationId xmlns:a16="http://schemas.microsoft.com/office/drawing/2014/main" id="{0CA48F89-01AC-CAE1-5B99-5870CDF2E227}"/>
              </a:ext>
            </a:extLst>
          </p:cNvPr>
          <p:cNvSpPr txBox="1"/>
          <p:nvPr/>
        </p:nvSpPr>
        <p:spPr>
          <a:xfrm>
            <a:off x="2495342" y="2863283"/>
            <a:ext cx="770374"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err="1">
                <a:cs typeface="Calibri"/>
              </a:rPr>
              <a:t>Leeftijd</a:t>
            </a:r>
            <a:r>
              <a:rPr lang="en-US" sz="1200" dirty="0">
                <a:cs typeface="Calibri"/>
              </a:rPr>
              <a:t>?</a:t>
            </a:r>
          </a:p>
        </p:txBody>
      </p:sp>
      <p:cxnSp>
        <p:nvCxnSpPr>
          <p:cNvPr id="45" name="Straight Arrow Connector 29">
            <a:extLst>
              <a:ext uri="{FF2B5EF4-FFF2-40B4-BE49-F238E27FC236}">
                <a16:creationId xmlns:a16="http://schemas.microsoft.com/office/drawing/2014/main" id="{57FC47F1-EF50-AA54-5A79-CF8A6950D94C}"/>
              </a:ext>
            </a:extLst>
          </p:cNvPr>
          <p:cNvCxnSpPr>
            <a:cxnSpLocks/>
          </p:cNvCxnSpPr>
          <p:nvPr/>
        </p:nvCxnSpPr>
        <p:spPr>
          <a:xfrm>
            <a:off x="5074489" y="1758692"/>
            <a:ext cx="447070" cy="578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33">
            <a:extLst>
              <a:ext uri="{FF2B5EF4-FFF2-40B4-BE49-F238E27FC236}">
                <a16:creationId xmlns:a16="http://schemas.microsoft.com/office/drawing/2014/main" id="{DB9BC337-2912-6F3D-E0FA-695761AE0AC0}"/>
              </a:ext>
            </a:extLst>
          </p:cNvPr>
          <p:cNvSpPr txBox="1"/>
          <p:nvPr/>
        </p:nvSpPr>
        <p:spPr>
          <a:xfrm>
            <a:off x="8702960" y="1883086"/>
            <a:ext cx="872017" cy="253916"/>
          </a:xfrm>
          <a:prstGeom prst="rect">
            <a:avLst/>
          </a:prstGeom>
          <a:noFill/>
          <a:ln w="12700">
            <a:solidFill>
              <a:srgbClr val="92D050"/>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cs typeface="Calibri"/>
              </a:rPr>
              <a:t>Geen </a:t>
            </a:r>
            <a:r>
              <a:rPr lang="en-US" sz="1200" dirty="0" err="1">
                <a:cs typeface="Calibri"/>
              </a:rPr>
              <a:t>actie</a:t>
            </a:r>
            <a:endParaRPr lang="en-US" sz="1300">
              <a:ea typeface="Calibri"/>
              <a:cs typeface="Calibri"/>
            </a:endParaRPr>
          </a:p>
        </p:txBody>
      </p:sp>
      <p:cxnSp>
        <p:nvCxnSpPr>
          <p:cNvPr id="47" name="Straight Arrow Connector 37">
            <a:extLst>
              <a:ext uri="{FF2B5EF4-FFF2-40B4-BE49-F238E27FC236}">
                <a16:creationId xmlns:a16="http://schemas.microsoft.com/office/drawing/2014/main" id="{7423D33B-1FF4-0FF3-9058-634321FEF36A}"/>
              </a:ext>
            </a:extLst>
          </p:cNvPr>
          <p:cNvCxnSpPr>
            <a:cxnSpLocks/>
            <a:stCxn id="44" idx="3"/>
            <a:endCxn id="50" idx="1"/>
          </p:cNvCxnSpPr>
          <p:nvPr/>
        </p:nvCxnSpPr>
        <p:spPr>
          <a:xfrm flipV="1">
            <a:off x="3265716" y="1755758"/>
            <a:ext cx="390722" cy="123448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16">
            <a:extLst>
              <a:ext uri="{FF2B5EF4-FFF2-40B4-BE49-F238E27FC236}">
                <a16:creationId xmlns:a16="http://schemas.microsoft.com/office/drawing/2014/main" id="{E559BC85-3AF6-0012-C686-1B9FCF86600C}"/>
              </a:ext>
            </a:extLst>
          </p:cNvPr>
          <p:cNvSpPr txBox="1"/>
          <p:nvPr/>
        </p:nvSpPr>
        <p:spPr>
          <a:xfrm>
            <a:off x="3656438" y="3486792"/>
            <a:ext cx="1407704"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ea typeface="Calibri"/>
                <a:cs typeface="Calibri"/>
              </a:rPr>
              <a:t>≥ 70 </a:t>
            </a:r>
            <a:r>
              <a:rPr lang="en-US" sz="1200" dirty="0" err="1">
                <a:ea typeface="Calibri"/>
                <a:cs typeface="Calibri"/>
              </a:rPr>
              <a:t>jaar</a:t>
            </a:r>
            <a:r>
              <a:rPr lang="en-US" sz="1200" dirty="0">
                <a:ea typeface="Calibri"/>
                <a:cs typeface="Calibri"/>
              </a:rPr>
              <a:t> - 80 </a:t>
            </a:r>
            <a:r>
              <a:rPr lang="en-US" sz="1200" dirty="0" err="1">
                <a:ea typeface="Calibri"/>
                <a:cs typeface="Calibri"/>
              </a:rPr>
              <a:t>jaar</a:t>
            </a:r>
            <a:endParaRPr lang="en-US" sz="1200" dirty="0">
              <a:ea typeface="Calibri"/>
              <a:cs typeface="Calibri"/>
            </a:endParaRPr>
          </a:p>
        </p:txBody>
      </p:sp>
      <p:sp>
        <p:nvSpPr>
          <p:cNvPr id="49" name="TextBox 17">
            <a:extLst>
              <a:ext uri="{FF2B5EF4-FFF2-40B4-BE49-F238E27FC236}">
                <a16:creationId xmlns:a16="http://schemas.microsoft.com/office/drawing/2014/main" id="{B7ACC1FD-11D9-34AD-7A97-1C92D71030FB}"/>
              </a:ext>
            </a:extLst>
          </p:cNvPr>
          <p:cNvSpPr txBox="1"/>
          <p:nvPr/>
        </p:nvSpPr>
        <p:spPr>
          <a:xfrm>
            <a:off x="3666785" y="2251661"/>
            <a:ext cx="1407704"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cs typeface="Calibri"/>
              </a:rPr>
              <a:t>≥ 60 </a:t>
            </a:r>
            <a:r>
              <a:rPr lang="en-US" sz="1200" dirty="0" err="1">
                <a:cs typeface="Calibri"/>
              </a:rPr>
              <a:t>jaar</a:t>
            </a:r>
            <a:r>
              <a:rPr lang="en-US" sz="1200" dirty="0">
                <a:cs typeface="Calibri"/>
              </a:rPr>
              <a:t> - 70 </a:t>
            </a:r>
            <a:r>
              <a:rPr lang="en-US" sz="1200" dirty="0" err="1">
                <a:cs typeface="Calibri"/>
              </a:rPr>
              <a:t>jaar</a:t>
            </a:r>
            <a:endParaRPr lang="en-US" sz="1200" dirty="0">
              <a:cs typeface="Calibri"/>
            </a:endParaRPr>
          </a:p>
        </p:txBody>
      </p:sp>
      <p:sp>
        <p:nvSpPr>
          <p:cNvPr id="50" name="TextBox 19">
            <a:extLst>
              <a:ext uri="{FF2B5EF4-FFF2-40B4-BE49-F238E27FC236}">
                <a16:creationId xmlns:a16="http://schemas.microsoft.com/office/drawing/2014/main" id="{A9437B37-F403-38B6-460D-0A55D00D3467}"/>
              </a:ext>
            </a:extLst>
          </p:cNvPr>
          <p:cNvSpPr txBox="1"/>
          <p:nvPr/>
        </p:nvSpPr>
        <p:spPr>
          <a:xfrm>
            <a:off x="3656438" y="1628800"/>
            <a:ext cx="1407704"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cs typeface="Calibri"/>
              </a:rPr>
              <a:t>&lt; 60 </a:t>
            </a:r>
            <a:r>
              <a:rPr lang="en-US" sz="1200" dirty="0" err="1">
                <a:cs typeface="Calibri"/>
              </a:rPr>
              <a:t>jaar</a:t>
            </a:r>
            <a:endParaRPr lang="en-US" sz="1200" dirty="0">
              <a:cs typeface="Calibri"/>
            </a:endParaRPr>
          </a:p>
        </p:txBody>
      </p:sp>
      <p:cxnSp>
        <p:nvCxnSpPr>
          <p:cNvPr id="51" name="Straight Arrow Connector 2">
            <a:extLst>
              <a:ext uri="{FF2B5EF4-FFF2-40B4-BE49-F238E27FC236}">
                <a16:creationId xmlns:a16="http://schemas.microsoft.com/office/drawing/2014/main" id="{8B918EC8-D39E-1C9C-9F9A-5299B7E08393}"/>
              </a:ext>
            </a:extLst>
          </p:cNvPr>
          <p:cNvCxnSpPr>
            <a:cxnSpLocks/>
            <a:endCxn id="49" idx="1"/>
          </p:cNvCxnSpPr>
          <p:nvPr/>
        </p:nvCxnSpPr>
        <p:spPr>
          <a:xfrm flipV="1">
            <a:off x="3265716" y="2378619"/>
            <a:ext cx="401069" cy="62304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7">
            <a:extLst>
              <a:ext uri="{FF2B5EF4-FFF2-40B4-BE49-F238E27FC236}">
                <a16:creationId xmlns:a16="http://schemas.microsoft.com/office/drawing/2014/main" id="{E19BAF16-AC5F-3F9C-7071-D20FAEBBB553}"/>
              </a:ext>
            </a:extLst>
          </p:cNvPr>
          <p:cNvCxnSpPr>
            <a:cxnSpLocks/>
            <a:endCxn id="48" idx="1"/>
          </p:cNvCxnSpPr>
          <p:nvPr/>
        </p:nvCxnSpPr>
        <p:spPr>
          <a:xfrm>
            <a:off x="3262853" y="2996627"/>
            <a:ext cx="393585" cy="6171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16">
            <a:extLst>
              <a:ext uri="{FF2B5EF4-FFF2-40B4-BE49-F238E27FC236}">
                <a16:creationId xmlns:a16="http://schemas.microsoft.com/office/drawing/2014/main" id="{B1BAB268-AADF-6263-4D78-0123BE548467}"/>
              </a:ext>
            </a:extLst>
          </p:cNvPr>
          <p:cNvSpPr txBox="1"/>
          <p:nvPr/>
        </p:nvSpPr>
        <p:spPr>
          <a:xfrm>
            <a:off x="3645552" y="4076099"/>
            <a:ext cx="1407704"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ea typeface="Calibri"/>
                <a:cs typeface="Calibri"/>
              </a:rPr>
              <a:t>≥ 80 </a:t>
            </a:r>
            <a:r>
              <a:rPr lang="en-US" sz="1200" dirty="0" err="1">
                <a:ea typeface="Calibri"/>
                <a:cs typeface="Calibri"/>
              </a:rPr>
              <a:t>jaar</a:t>
            </a:r>
            <a:endParaRPr lang="en-US" sz="1200" dirty="0">
              <a:ea typeface="Calibri"/>
              <a:cs typeface="Calibri"/>
            </a:endParaRPr>
          </a:p>
        </p:txBody>
      </p:sp>
      <p:sp>
        <p:nvSpPr>
          <p:cNvPr id="54" name="TextBox 18">
            <a:extLst>
              <a:ext uri="{FF2B5EF4-FFF2-40B4-BE49-F238E27FC236}">
                <a16:creationId xmlns:a16="http://schemas.microsoft.com/office/drawing/2014/main" id="{B33A779F-D7A9-18D0-61B4-4C0A323A983E}"/>
              </a:ext>
            </a:extLst>
          </p:cNvPr>
          <p:cNvSpPr txBox="1"/>
          <p:nvPr/>
        </p:nvSpPr>
        <p:spPr>
          <a:xfrm>
            <a:off x="5503537" y="2146222"/>
            <a:ext cx="1939943" cy="438582"/>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err="1">
                <a:ea typeface="Calibri"/>
                <a:cs typeface="Calibri"/>
              </a:rPr>
              <a:t>Verleden</a:t>
            </a:r>
            <a:r>
              <a:rPr lang="en-US" sz="1200" dirty="0">
                <a:ea typeface="Calibri"/>
                <a:cs typeface="Calibri"/>
              </a:rPr>
              <a:t> </a:t>
            </a:r>
            <a:r>
              <a:rPr lang="en-US" sz="1200" dirty="0" err="1">
                <a:ea typeface="Calibri"/>
                <a:cs typeface="Calibri"/>
              </a:rPr>
              <a:t>ulcus</a:t>
            </a:r>
            <a:r>
              <a:rPr lang="en-US" sz="1200" dirty="0">
                <a:ea typeface="Calibri"/>
                <a:cs typeface="Calibri"/>
              </a:rPr>
              <a:t> of </a:t>
            </a:r>
            <a:r>
              <a:rPr lang="en-US" sz="1200" dirty="0" err="1">
                <a:ea typeface="Calibri"/>
                <a:cs typeface="Calibri"/>
              </a:rPr>
              <a:t>maagcomplicatie</a:t>
            </a:r>
            <a:r>
              <a:rPr lang="en-US" sz="1200" dirty="0">
                <a:ea typeface="Calibri"/>
                <a:cs typeface="Calibri"/>
              </a:rPr>
              <a:t>?</a:t>
            </a:r>
          </a:p>
        </p:txBody>
      </p:sp>
      <p:cxnSp>
        <p:nvCxnSpPr>
          <p:cNvPr id="55" name="Straight Arrow Connector 29">
            <a:extLst>
              <a:ext uri="{FF2B5EF4-FFF2-40B4-BE49-F238E27FC236}">
                <a16:creationId xmlns:a16="http://schemas.microsoft.com/office/drawing/2014/main" id="{F649801A-CF4A-E6B8-4AEF-D3AB28280A8B}"/>
              </a:ext>
            </a:extLst>
          </p:cNvPr>
          <p:cNvCxnSpPr>
            <a:cxnSpLocks/>
            <a:stCxn id="49" idx="3"/>
          </p:cNvCxnSpPr>
          <p:nvPr/>
        </p:nvCxnSpPr>
        <p:spPr>
          <a:xfrm>
            <a:off x="5074489" y="2378619"/>
            <a:ext cx="438377" cy="578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13">
            <a:extLst>
              <a:ext uri="{FF2B5EF4-FFF2-40B4-BE49-F238E27FC236}">
                <a16:creationId xmlns:a16="http://schemas.microsoft.com/office/drawing/2014/main" id="{28A3F6B5-24AD-1F15-A2BA-A47880F6BE6E}"/>
              </a:ext>
            </a:extLst>
          </p:cNvPr>
          <p:cNvSpPr txBox="1"/>
          <p:nvPr/>
        </p:nvSpPr>
        <p:spPr>
          <a:xfrm>
            <a:off x="7808118" y="2569563"/>
            <a:ext cx="436943"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ea typeface="Calibri"/>
                <a:cs typeface="Calibri"/>
              </a:rPr>
              <a:t>Ja</a:t>
            </a:r>
          </a:p>
        </p:txBody>
      </p:sp>
      <p:sp>
        <p:nvSpPr>
          <p:cNvPr id="59" name="TextBox 21">
            <a:extLst>
              <a:ext uri="{FF2B5EF4-FFF2-40B4-BE49-F238E27FC236}">
                <a16:creationId xmlns:a16="http://schemas.microsoft.com/office/drawing/2014/main" id="{A130447C-5CE3-5700-2ADE-51B4DC943FEC}"/>
              </a:ext>
            </a:extLst>
          </p:cNvPr>
          <p:cNvSpPr txBox="1"/>
          <p:nvPr/>
        </p:nvSpPr>
        <p:spPr>
          <a:xfrm>
            <a:off x="7808114" y="1887639"/>
            <a:ext cx="436944"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ea typeface="Calibri"/>
                <a:cs typeface="Calibri"/>
              </a:rPr>
              <a:t>Nee</a:t>
            </a:r>
          </a:p>
        </p:txBody>
      </p:sp>
      <p:cxnSp>
        <p:nvCxnSpPr>
          <p:cNvPr id="60" name="Straight Arrow Connector 29">
            <a:extLst>
              <a:ext uri="{FF2B5EF4-FFF2-40B4-BE49-F238E27FC236}">
                <a16:creationId xmlns:a16="http://schemas.microsoft.com/office/drawing/2014/main" id="{2081C0E3-9AA9-60D0-491D-C7B7DBF81C34}"/>
              </a:ext>
            </a:extLst>
          </p:cNvPr>
          <p:cNvCxnSpPr>
            <a:cxnSpLocks/>
          </p:cNvCxnSpPr>
          <p:nvPr/>
        </p:nvCxnSpPr>
        <p:spPr>
          <a:xfrm>
            <a:off x="8244823" y="2707932"/>
            <a:ext cx="1446751"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37">
            <a:extLst>
              <a:ext uri="{FF2B5EF4-FFF2-40B4-BE49-F238E27FC236}">
                <a16:creationId xmlns:a16="http://schemas.microsoft.com/office/drawing/2014/main" id="{11C2C1AD-2D3B-4E13-1144-DACE3CC517E0}"/>
              </a:ext>
            </a:extLst>
          </p:cNvPr>
          <p:cNvCxnSpPr>
            <a:cxnSpLocks/>
          </p:cNvCxnSpPr>
          <p:nvPr/>
        </p:nvCxnSpPr>
        <p:spPr>
          <a:xfrm>
            <a:off x="8239823" y="2022134"/>
            <a:ext cx="447070" cy="578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TextBox 18">
            <a:extLst>
              <a:ext uri="{FF2B5EF4-FFF2-40B4-BE49-F238E27FC236}">
                <a16:creationId xmlns:a16="http://schemas.microsoft.com/office/drawing/2014/main" id="{6C2D4114-2981-D244-001D-34B04492F0AE}"/>
              </a:ext>
            </a:extLst>
          </p:cNvPr>
          <p:cNvSpPr txBox="1"/>
          <p:nvPr/>
        </p:nvSpPr>
        <p:spPr>
          <a:xfrm>
            <a:off x="5508350" y="3393777"/>
            <a:ext cx="1935130" cy="438582"/>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ea typeface="Calibri"/>
                <a:cs typeface="Calibri"/>
              </a:rPr>
              <a:t>Co-</a:t>
            </a:r>
            <a:r>
              <a:rPr lang="en-US" sz="1200" dirty="0" err="1">
                <a:ea typeface="Calibri"/>
                <a:cs typeface="Calibri"/>
              </a:rPr>
              <a:t>medicatie</a:t>
            </a:r>
            <a:r>
              <a:rPr lang="en-US" sz="1200" dirty="0">
                <a:ea typeface="Calibri"/>
                <a:cs typeface="Calibri"/>
              </a:rPr>
              <a:t> of </a:t>
            </a:r>
            <a:r>
              <a:rPr lang="en-US" sz="1200" dirty="0" err="1">
                <a:ea typeface="Calibri"/>
                <a:cs typeface="Calibri"/>
              </a:rPr>
              <a:t>verleden</a:t>
            </a:r>
            <a:r>
              <a:rPr lang="en-US" sz="1200" dirty="0">
                <a:ea typeface="Calibri"/>
                <a:cs typeface="Calibri"/>
              </a:rPr>
              <a:t> </a:t>
            </a:r>
          </a:p>
          <a:p>
            <a:r>
              <a:rPr lang="en-US" sz="1200" dirty="0" err="1">
                <a:ea typeface="Calibri"/>
                <a:cs typeface="Calibri"/>
              </a:rPr>
              <a:t>ulcus</a:t>
            </a:r>
            <a:r>
              <a:rPr lang="en-US" sz="1200" dirty="0">
                <a:ea typeface="Calibri"/>
                <a:cs typeface="Calibri"/>
              </a:rPr>
              <a:t> of </a:t>
            </a:r>
            <a:r>
              <a:rPr lang="en-US" sz="1200" dirty="0" err="1">
                <a:ea typeface="Calibri"/>
                <a:cs typeface="Calibri"/>
              </a:rPr>
              <a:t>maagcomplicatie</a:t>
            </a:r>
            <a:r>
              <a:rPr lang="en-US" sz="1200" dirty="0">
                <a:ea typeface="Calibri"/>
                <a:cs typeface="Calibri"/>
              </a:rPr>
              <a:t>?</a:t>
            </a:r>
          </a:p>
        </p:txBody>
      </p:sp>
      <p:cxnSp>
        <p:nvCxnSpPr>
          <p:cNvPr id="63" name="Straight Arrow Connector 29">
            <a:extLst>
              <a:ext uri="{FF2B5EF4-FFF2-40B4-BE49-F238E27FC236}">
                <a16:creationId xmlns:a16="http://schemas.microsoft.com/office/drawing/2014/main" id="{F7D4DE3B-C7A1-7920-F363-4FD659828526}"/>
              </a:ext>
            </a:extLst>
          </p:cNvPr>
          <p:cNvCxnSpPr>
            <a:cxnSpLocks/>
          </p:cNvCxnSpPr>
          <p:nvPr/>
        </p:nvCxnSpPr>
        <p:spPr>
          <a:xfrm>
            <a:off x="5078150" y="3610175"/>
            <a:ext cx="447070" cy="578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TextBox 33">
            <a:extLst>
              <a:ext uri="{FF2B5EF4-FFF2-40B4-BE49-F238E27FC236}">
                <a16:creationId xmlns:a16="http://schemas.microsoft.com/office/drawing/2014/main" id="{80327EC6-2650-7647-234E-FB18FFE93F5D}"/>
              </a:ext>
            </a:extLst>
          </p:cNvPr>
          <p:cNvSpPr txBox="1"/>
          <p:nvPr/>
        </p:nvSpPr>
        <p:spPr>
          <a:xfrm>
            <a:off x="8715315" y="3122885"/>
            <a:ext cx="872017" cy="253916"/>
          </a:xfrm>
          <a:prstGeom prst="rect">
            <a:avLst/>
          </a:prstGeom>
          <a:noFill/>
          <a:ln w="12700">
            <a:solidFill>
              <a:srgbClr val="92D050"/>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cs typeface="Calibri"/>
              </a:rPr>
              <a:t>Geen </a:t>
            </a:r>
            <a:r>
              <a:rPr lang="en-US" sz="1200" dirty="0" err="1">
                <a:cs typeface="Calibri"/>
              </a:rPr>
              <a:t>actie</a:t>
            </a:r>
            <a:endParaRPr lang="en-US" sz="1300">
              <a:ea typeface="Calibri"/>
              <a:cs typeface="Calibri"/>
            </a:endParaRPr>
          </a:p>
        </p:txBody>
      </p:sp>
      <p:sp>
        <p:nvSpPr>
          <p:cNvPr id="65" name="TextBox 13">
            <a:extLst>
              <a:ext uri="{FF2B5EF4-FFF2-40B4-BE49-F238E27FC236}">
                <a16:creationId xmlns:a16="http://schemas.microsoft.com/office/drawing/2014/main" id="{A12E6E14-27FD-000E-D4BE-69C8FD43EE81}"/>
              </a:ext>
            </a:extLst>
          </p:cNvPr>
          <p:cNvSpPr txBox="1"/>
          <p:nvPr/>
        </p:nvSpPr>
        <p:spPr>
          <a:xfrm>
            <a:off x="7820473" y="3809362"/>
            <a:ext cx="436943"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ea typeface="Calibri"/>
                <a:cs typeface="Calibri"/>
              </a:rPr>
              <a:t>Ja</a:t>
            </a:r>
          </a:p>
        </p:txBody>
      </p:sp>
      <p:cxnSp>
        <p:nvCxnSpPr>
          <p:cNvPr id="66" name="Straight Arrow Connector 15">
            <a:extLst>
              <a:ext uri="{FF2B5EF4-FFF2-40B4-BE49-F238E27FC236}">
                <a16:creationId xmlns:a16="http://schemas.microsoft.com/office/drawing/2014/main" id="{AF0C9CD5-F94C-B42D-205D-4BF2395D60DE}"/>
              </a:ext>
            </a:extLst>
          </p:cNvPr>
          <p:cNvCxnSpPr>
            <a:cxnSpLocks/>
            <a:stCxn id="62" idx="3"/>
          </p:cNvCxnSpPr>
          <p:nvPr/>
        </p:nvCxnSpPr>
        <p:spPr>
          <a:xfrm flipV="1">
            <a:off x="7443480" y="3249843"/>
            <a:ext cx="361209" cy="36322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20">
            <a:extLst>
              <a:ext uri="{FF2B5EF4-FFF2-40B4-BE49-F238E27FC236}">
                <a16:creationId xmlns:a16="http://schemas.microsoft.com/office/drawing/2014/main" id="{ADD1B34B-DF94-37C0-6A12-011EB961EB39}"/>
              </a:ext>
            </a:extLst>
          </p:cNvPr>
          <p:cNvCxnSpPr>
            <a:cxnSpLocks/>
            <a:stCxn id="62" idx="3"/>
          </p:cNvCxnSpPr>
          <p:nvPr/>
        </p:nvCxnSpPr>
        <p:spPr>
          <a:xfrm>
            <a:off x="7443480" y="3613068"/>
            <a:ext cx="361208" cy="33969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21">
            <a:extLst>
              <a:ext uri="{FF2B5EF4-FFF2-40B4-BE49-F238E27FC236}">
                <a16:creationId xmlns:a16="http://schemas.microsoft.com/office/drawing/2014/main" id="{11ABEBE0-75C8-973D-75EC-303D6EA3D191}"/>
              </a:ext>
            </a:extLst>
          </p:cNvPr>
          <p:cNvSpPr txBox="1"/>
          <p:nvPr/>
        </p:nvSpPr>
        <p:spPr>
          <a:xfrm>
            <a:off x="7820469" y="3127438"/>
            <a:ext cx="436944" cy="253916"/>
          </a:xfrm>
          <a:prstGeom prst="rect">
            <a:avLst/>
          </a:prstGeom>
          <a:noFill/>
          <a:ln w="12700">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ea typeface="Calibri"/>
                <a:cs typeface="Calibri"/>
              </a:rPr>
              <a:t>Nee</a:t>
            </a:r>
          </a:p>
        </p:txBody>
      </p:sp>
      <p:cxnSp>
        <p:nvCxnSpPr>
          <p:cNvPr id="69" name="Straight Arrow Connector 29">
            <a:extLst>
              <a:ext uri="{FF2B5EF4-FFF2-40B4-BE49-F238E27FC236}">
                <a16:creationId xmlns:a16="http://schemas.microsoft.com/office/drawing/2014/main" id="{E7451AF0-EE73-743A-A5E7-7C88D8D80848}"/>
              </a:ext>
            </a:extLst>
          </p:cNvPr>
          <p:cNvCxnSpPr>
            <a:cxnSpLocks/>
          </p:cNvCxnSpPr>
          <p:nvPr/>
        </p:nvCxnSpPr>
        <p:spPr>
          <a:xfrm>
            <a:off x="8257178" y="3947731"/>
            <a:ext cx="1434396" cy="503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37">
            <a:extLst>
              <a:ext uri="{FF2B5EF4-FFF2-40B4-BE49-F238E27FC236}">
                <a16:creationId xmlns:a16="http://schemas.microsoft.com/office/drawing/2014/main" id="{D4887853-8477-CCB4-22CE-D0242AC5127A}"/>
              </a:ext>
            </a:extLst>
          </p:cNvPr>
          <p:cNvCxnSpPr>
            <a:cxnSpLocks/>
          </p:cNvCxnSpPr>
          <p:nvPr/>
        </p:nvCxnSpPr>
        <p:spPr>
          <a:xfrm>
            <a:off x="8252178" y="3261933"/>
            <a:ext cx="447070" cy="578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37">
            <a:extLst>
              <a:ext uri="{FF2B5EF4-FFF2-40B4-BE49-F238E27FC236}">
                <a16:creationId xmlns:a16="http://schemas.microsoft.com/office/drawing/2014/main" id="{7FE67E33-29C4-BDAF-A70D-9E4E93A034EA}"/>
              </a:ext>
            </a:extLst>
          </p:cNvPr>
          <p:cNvCxnSpPr>
            <a:cxnSpLocks/>
            <a:endCxn id="53" idx="1"/>
          </p:cNvCxnSpPr>
          <p:nvPr/>
        </p:nvCxnSpPr>
        <p:spPr>
          <a:xfrm>
            <a:off x="3278177" y="2996627"/>
            <a:ext cx="367375" cy="120643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15">
            <a:extLst>
              <a:ext uri="{FF2B5EF4-FFF2-40B4-BE49-F238E27FC236}">
                <a16:creationId xmlns:a16="http://schemas.microsoft.com/office/drawing/2014/main" id="{7196AAEE-4F2B-C859-3CF1-ED62DEA74C0C}"/>
              </a:ext>
            </a:extLst>
          </p:cNvPr>
          <p:cNvCxnSpPr>
            <a:cxnSpLocks/>
            <a:stCxn id="54" idx="3"/>
          </p:cNvCxnSpPr>
          <p:nvPr/>
        </p:nvCxnSpPr>
        <p:spPr>
          <a:xfrm flipV="1">
            <a:off x="7443480" y="2032893"/>
            <a:ext cx="356182" cy="33262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20">
            <a:extLst>
              <a:ext uri="{FF2B5EF4-FFF2-40B4-BE49-F238E27FC236}">
                <a16:creationId xmlns:a16="http://schemas.microsoft.com/office/drawing/2014/main" id="{B82EF5B3-0127-DDD4-731A-337C75B4C865}"/>
              </a:ext>
            </a:extLst>
          </p:cNvPr>
          <p:cNvCxnSpPr>
            <a:cxnSpLocks/>
            <a:stCxn id="54" idx="3"/>
          </p:cNvCxnSpPr>
          <p:nvPr/>
        </p:nvCxnSpPr>
        <p:spPr>
          <a:xfrm>
            <a:off x="7443480" y="2365513"/>
            <a:ext cx="356182" cy="33262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 name="Tekstvak 3">
            <a:extLst>
              <a:ext uri="{FF2B5EF4-FFF2-40B4-BE49-F238E27FC236}">
                <a16:creationId xmlns:a16="http://schemas.microsoft.com/office/drawing/2014/main" id="{5D7E0632-E387-28CE-5CF3-BCC2C2A08DE6}"/>
              </a:ext>
            </a:extLst>
          </p:cNvPr>
          <p:cNvSpPr txBox="1"/>
          <p:nvPr/>
        </p:nvSpPr>
        <p:spPr>
          <a:xfrm>
            <a:off x="10071352" y="4912044"/>
            <a:ext cx="1659429" cy="369332"/>
          </a:xfrm>
          <a:prstGeom prst="rect">
            <a:avLst/>
          </a:prstGeom>
          <a:noFill/>
        </p:spPr>
        <p:txBody>
          <a:bodyPr wrap="none" rtlCol="0">
            <a:spAutoFit/>
          </a:bodyPr>
          <a:lstStyle/>
          <a:p>
            <a:r>
              <a:rPr lang="en-US" dirty="0">
                <a:solidFill>
                  <a:schemeClr val="accent1"/>
                </a:solidFill>
              </a:rPr>
              <a:t>!</a:t>
            </a:r>
            <a:r>
              <a:rPr lang="en-US" dirty="0" err="1"/>
              <a:t>Therapietrouw</a:t>
            </a:r>
            <a:endParaRPr lang="nl-BE" dirty="0"/>
          </a:p>
        </p:txBody>
      </p:sp>
      <p:sp>
        <p:nvSpPr>
          <p:cNvPr id="9" name="Tijdelijke aanduiding voor tekst 2">
            <a:extLst>
              <a:ext uri="{FF2B5EF4-FFF2-40B4-BE49-F238E27FC236}">
                <a16:creationId xmlns:a16="http://schemas.microsoft.com/office/drawing/2014/main" id="{5BBC1B48-22DD-E844-CCD4-5335FD6C54AD}"/>
              </a:ext>
            </a:extLst>
          </p:cNvPr>
          <p:cNvSpPr txBox="1">
            <a:spLocks/>
          </p:cNvSpPr>
          <p:nvPr/>
        </p:nvSpPr>
        <p:spPr>
          <a:xfrm>
            <a:off x="1304700" y="6205655"/>
            <a:ext cx="9528400" cy="457200"/>
          </a:xfrm>
          <a:prstGeom prst="rect">
            <a:avLst/>
          </a:prstGeom>
        </p:spPr>
        <p:txBody>
          <a:bodyPr vert="horz" lIns="91440" tIns="45720" rIns="91440" bIns="45720" anchor="t">
            <a:noAutofit/>
          </a:bodyPr>
          <a:lstStyle>
            <a:lvl1pPr marL="0" indent="0" algn="l" defTabSz="914400" rtl="0" eaLnBrk="1" latinLnBrk="0" hangingPunct="1">
              <a:lnSpc>
                <a:spcPts val="1000"/>
              </a:lnSpc>
              <a:spcBef>
                <a:spcPts val="200"/>
              </a:spcBef>
              <a:buFont typeface="Arial" panose="020B0604020202020204" pitchFamily="34" charset="0"/>
              <a:buNone/>
              <a:defRPr sz="900" b="0" kern="1200">
                <a:solidFill>
                  <a:schemeClr val="tx2"/>
                </a:solidFill>
                <a:latin typeface="+mn-lt"/>
                <a:ea typeface="+mn-ea"/>
                <a:cs typeface="+mn-cs"/>
              </a:defRPr>
            </a:lvl1pPr>
            <a:lvl2pPr marL="179388" indent="-179388" algn="l" defTabSz="914400" rtl="0" eaLnBrk="1" latinLnBrk="0" hangingPunct="1">
              <a:lnSpc>
                <a:spcPts val="1000"/>
              </a:lnSpc>
              <a:spcBef>
                <a:spcPts val="200"/>
              </a:spcBef>
              <a:buFont typeface="Arial" panose="020B0604020202020204" pitchFamily="34" charset="0"/>
              <a:buChar char="•"/>
              <a:defRPr sz="900" b="0" kern="1200">
                <a:solidFill>
                  <a:schemeClr val="tx2"/>
                </a:solidFill>
                <a:latin typeface="+mn-lt"/>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900" kern="1200">
                <a:solidFill>
                  <a:schemeClr val="tx1"/>
                </a:solidFill>
                <a:latin typeface="+mn-lt"/>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nl-BE" dirty="0">
              <a:ea typeface="+mn-lt"/>
              <a:cs typeface="+mn-lt"/>
            </a:endParaRPr>
          </a:p>
          <a:p>
            <a:pPr>
              <a:lnSpc>
                <a:spcPct val="100000"/>
              </a:lnSpc>
              <a:spcBef>
                <a:spcPts val="0"/>
              </a:spcBef>
            </a:pPr>
            <a:r>
              <a:rPr lang="nl-BE" dirty="0">
                <a:ea typeface="+mn-lt"/>
                <a:cs typeface="+mn-lt"/>
              </a:rPr>
              <a:t>Commentaren Medicatiebewaking, Stichting Health Base, 2024</a:t>
            </a:r>
            <a:endParaRPr lang="en-US" dirty="0"/>
          </a:p>
          <a:p>
            <a:pPr>
              <a:lnSpc>
                <a:spcPct val="100000"/>
              </a:lnSpc>
              <a:spcBef>
                <a:spcPts val="0"/>
              </a:spcBef>
            </a:pPr>
            <a:r>
              <a:rPr lang="nl-BE" dirty="0">
                <a:ea typeface="+mn-lt"/>
                <a:cs typeface="+mn-lt"/>
              </a:rPr>
              <a:t>NHG-standaard Preventie van maagcomplicaties door geneesmiddelgebruik, 2021</a:t>
            </a:r>
          </a:p>
          <a:p>
            <a:pPr>
              <a:lnSpc>
                <a:spcPct val="100000"/>
              </a:lnSpc>
              <a:spcBef>
                <a:spcPts val="0"/>
              </a:spcBef>
            </a:pPr>
            <a:r>
              <a:rPr lang="nl-BE" dirty="0"/>
              <a:t>van Soest EM et al. </a:t>
            </a:r>
            <a:r>
              <a:rPr lang="nl-BE" dirty="0" err="1"/>
              <a:t>Adherence</a:t>
            </a:r>
            <a:r>
              <a:rPr lang="nl-BE" dirty="0"/>
              <a:t> </a:t>
            </a:r>
            <a:r>
              <a:rPr lang="nl-BE" dirty="0" err="1"/>
              <a:t>to</a:t>
            </a:r>
            <a:r>
              <a:rPr lang="nl-BE" dirty="0"/>
              <a:t> </a:t>
            </a:r>
            <a:r>
              <a:rPr lang="nl-BE" dirty="0" err="1"/>
              <a:t>gastroprotection</a:t>
            </a:r>
            <a:r>
              <a:rPr lang="nl-BE" dirty="0"/>
              <a:t> </a:t>
            </a:r>
            <a:r>
              <a:rPr lang="nl-BE" dirty="0" err="1"/>
              <a:t>and</a:t>
            </a:r>
            <a:r>
              <a:rPr lang="nl-BE" dirty="0"/>
              <a:t> </a:t>
            </a:r>
            <a:r>
              <a:rPr lang="nl-BE" dirty="0" err="1"/>
              <a:t>the</a:t>
            </a:r>
            <a:r>
              <a:rPr lang="nl-BE" dirty="0"/>
              <a:t> risk of NSAID-</a:t>
            </a:r>
            <a:r>
              <a:rPr lang="nl-BE" dirty="0" err="1"/>
              <a:t>related</a:t>
            </a:r>
            <a:r>
              <a:rPr lang="nl-BE" dirty="0"/>
              <a:t> </a:t>
            </a:r>
            <a:r>
              <a:rPr lang="nl-BE" dirty="0" err="1"/>
              <a:t>upper</a:t>
            </a:r>
            <a:r>
              <a:rPr lang="nl-BE" dirty="0"/>
              <a:t> </a:t>
            </a:r>
            <a:r>
              <a:rPr lang="nl-BE" dirty="0" err="1"/>
              <a:t>gastrointestinal</a:t>
            </a:r>
            <a:r>
              <a:rPr lang="nl-BE" dirty="0"/>
              <a:t> </a:t>
            </a:r>
            <a:r>
              <a:rPr lang="nl-BE" dirty="0" err="1"/>
              <a:t>ulcers</a:t>
            </a:r>
            <a:r>
              <a:rPr lang="nl-BE" dirty="0"/>
              <a:t> </a:t>
            </a:r>
            <a:r>
              <a:rPr lang="nl-BE" dirty="0" err="1"/>
              <a:t>and</a:t>
            </a:r>
            <a:r>
              <a:rPr lang="nl-BE" dirty="0"/>
              <a:t> </a:t>
            </a:r>
            <a:r>
              <a:rPr lang="nl-BE" dirty="0" err="1"/>
              <a:t>haemorrhage</a:t>
            </a:r>
            <a:r>
              <a:rPr lang="nl-BE" dirty="0"/>
              <a:t>. </a:t>
            </a:r>
            <a:r>
              <a:rPr lang="nl-BE" dirty="0" err="1"/>
              <a:t>Aliment</a:t>
            </a:r>
            <a:r>
              <a:rPr lang="nl-BE" dirty="0"/>
              <a:t> </a:t>
            </a:r>
            <a:r>
              <a:rPr lang="nl-BE" dirty="0" err="1"/>
              <a:t>Pharmacol</a:t>
            </a:r>
            <a:r>
              <a:rPr lang="nl-BE" dirty="0"/>
              <a:t> </a:t>
            </a:r>
            <a:r>
              <a:rPr lang="nl-BE" dirty="0" err="1"/>
              <a:t>Ther</a:t>
            </a:r>
            <a:r>
              <a:rPr lang="nl-BE" dirty="0"/>
              <a:t>. 2007 Jul 15;26(2):265-75</a:t>
            </a:r>
            <a:endParaRPr lang="nl-BE" dirty="0">
              <a:ea typeface="+mn-lt"/>
              <a:cs typeface="+mn-lt"/>
            </a:endParaRPr>
          </a:p>
        </p:txBody>
      </p:sp>
      <p:sp>
        <p:nvSpPr>
          <p:cNvPr id="15" name="Slide Number Placeholder 46">
            <a:extLst>
              <a:ext uri="{FF2B5EF4-FFF2-40B4-BE49-F238E27FC236}">
                <a16:creationId xmlns:a16="http://schemas.microsoft.com/office/drawing/2014/main" id="{983F63CF-335D-B097-39FC-0987E5C24CC1}"/>
              </a:ext>
            </a:extLst>
          </p:cNvPr>
          <p:cNvSpPr txBox="1">
            <a:spLocks/>
          </p:cNvSpPr>
          <p:nvPr/>
        </p:nvSpPr>
        <p:spPr>
          <a:xfrm>
            <a:off x="11803967" y="6566887"/>
            <a:ext cx="350137" cy="291113"/>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59F840-A25C-47C2-9D32-7D79F8CD7447}" type="slidenum">
              <a:rPr lang="nl-BE" sz="800" smtClean="0">
                <a:solidFill>
                  <a:schemeClr val="bg1"/>
                </a:solidFill>
              </a:rPr>
              <a:pPr/>
              <a:t>16</a:t>
            </a:fld>
            <a:endParaRPr lang="nl-BE" sz="800" dirty="0">
              <a:solidFill>
                <a:schemeClr val="bg1"/>
              </a:solidFill>
            </a:endParaRPr>
          </a:p>
        </p:txBody>
      </p:sp>
      <p:sp>
        <p:nvSpPr>
          <p:cNvPr id="31" name="Titel 1">
            <a:extLst>
              <a:ext uri="{FF2B5EF4-FFF2-40B4-BE49-F238E27FC236}">
                <a16:creationId xmlns:a16="http://schemas.microsoft.com/office/drawing/2014/main" id="{B0AF04C0-030E-E403-4815-81E6B714B872}"/>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Indicaties voor maagbescherming door GM-gebruik</a:t>
            </a:r>
            <a:endParaRPr lang="en-US" dirty="0"/>
          </a:p>
        </p:txBody>
      </p:sp>
    </p:spTree>
    <p:extLst>
      <p:ext uri="{BB962C8B-B14F-4D97-AF65-F5344CB8AC3E}">
        <p14:creationId xmlns:p14="http://schemas.microsoft.com/office/powerpoint/2010/main" val="3143892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69">
            <a:extLst>
              <a:ext uri="{FF2B5EF4-FFF2-40B4-BE49-F238E27FC236}">
                <a16:creationId xmlns:a16="http://schemas.microsoft.com/office/drawing/2014/main" id="{B9986B4A-A0C1-68C4-55C7-0ADD2D868647}"/>
              </a:ext>
            </a:extLst>
          </p:cNvPr>
          <p:cNvSpPr txBox="1"/>
          <p:nvPr/>
        </p:nvSpPr>
        <p:spPr>
          <a:xfrm>
            <a:off x="816441" y="1762938"/>
            <a:ext cx="10858141" cy="3970318"/>
          </a:xfrm>
          <a:prstGeom prst="rect">
            <a:avLst/>
          </a:prstGeom>
          <a:noFill/>
        </p:spPr>
        <p:txBody>
          <a:bodyPr wrap="square" lIns="91440" tIns="45720" rIns="91440" bIns="45720" rtlCol="0" anchor="ctr" anchorCtr="0">
            <a:spAutoFit/>
          </a:bodyPr>
          <a:lstStyle/>
          <a:p>
            <a:r>
              <a:rPr lang="en-US" dirty="0" err="1">
                <a:solidFill>
                  <a:schemeClr val="accent1"/>
                </a:solidFill>
                <a:latin typeface="+mj-lt"/>
              </a:rPr>
              <a:t>Overige</a:t>
            </a:r>
            <a:r>
              <a:rPr lang="en-US" dirty="0">
                <a:solidFill>
                  <a:schemeClr val="accent1"/>
                </a:solidFill>
                <a:latin typeface="+mj-lt"/>
              </a:rPr>
              <a:t> </a:t>
            </a:r>
            <a:r>
              <a:rPr lang="en-US" dirty="0" err="1">
                <a:solidFill>
                  <a:schemeClr val="accent1"/>
                </a:solidFill>
                <a:latin typeface="+mj-lt"/>
              </a:rPr>
              <a:t>middelen</a:t>
            </a:r>
            <a:r>
              <a:rPr lang="en-US" dirty="0">
                <a:solidFill>
                  <a:schemeClr val="accent1"/>
                </a:solidFill>
                <a:latin typeface="+mj-lt"/>
              </a:rPr>
              <a:t>:</a:t>
            </a:r>
          </a:p>
          <a:p>
            <a:endParaRPr lang="nl-NL" dirty="0">
              <a:latin typeface="+mj-lt"/>
            </a:endParaRPr>
          </a:p>
          <a:p>
            <a:pPr>
              <a:buClr>
                <a:schemeClr val="accent1"/>
              </a:buClr>
            </a:pPr>
            <a:r>
              <a:rPr lang="nl-NL" dirty="0">
                <a:solidFill>
                  <a:schemeClr val="tx2"/>
                </a:solidFill>
                <a:latin typeface="+mj-lt"/>
              </a:rPr>
              <a:t>Corticosteroïd (systemisch): overweeg PPI alleen bij een patiënt die &gt;30 dagen aaneengesloten gebruikt én een ulcus in de voorgeschiedenis heeft</a:t>
            </a:r>
          </a:p>
          <a:p>
            <a:pPr>
              <a:buClr>
                <a:schemeClr val="accent1"/>
              </a:buClr>
            </a:pPr>
            <a:endParaRPr lang="nl-NL" dirty="0">
              <a:solidFill>
                <a:schemeClr val="tx2"/>
              </a:solidFill>
              <a:latin typeface="+mj-lt"/>
            </a:endParaRPr>
          </a:p>
          <a:p>
            <a:pPr marL="1200150" lvl="2" indent="-285750">
              <a:buClr>
                <a:schemeClr val="accent1"/>
              </a:buClr>
              <a:buFont typeface="Wingdings" panose="05000000000000000000" pitchFamily="2" charset="2"/>
              <a:buChar char="§"/>
            </a:pPr>
            <a:endParaRPr lang="nl-NL" dirty="0">
              <a:solidFill>
                <a:schemeClr val="tx2"/>
              </a:solidFill>
              <a:latin typeface="+mj-lt"/>
            </a:endParaRPr>
          </a:p>
          <a:p>
            <a:pPr>
              <a:buClr>
                <a:schemeClr val="accent1"/>
              </a:buClr>
            </a:pPr>
            <a:r>
              <a:rPr lang="nl-NL" dirty="0" err="1">
                <a:solidFill>
                  <a:schemeClr val="tx2"/>
                </a:solidFill>
                <a:latin typeface="+mj-lt"/>
              </a:rPr>
              <a:t>Antitromboticum</a:t>
            </a:r>
            <a:r>
              <a:rPr lang="nl-NL" dirty="0">
                <a:solidFill>
                  <a:schemeClr val="tx2"/>
                </a:solidFill>
                <a:latin typeface="+mj-lt"/>
              </a:rPr>
              <a:t>, SSRI, </a:t>
            </a:r>
            <a:r>
              <a:rPr lang="nl-NL" dirty="0" err="1">
                <a:solidFill>
                  <a:schemeClr val="tx2"/>
                </a:solidFill>
                <a:latin typeface="+mj-lt"/>
              </a:rPr>
              <a:t>venlafaxine</a:t>
            </a:r>
            <a:r>
              <a:rPr lang="nl-NL" dirty="0">
                <a:solidFill>
                  <a:schemeClr val="tx2"/>
                </a:solidFill>
                <a:latin typeface="+mj-lt"/>
              </a:rPr>
              <a:t>, </a:t>
            </a:r>
            <a:r>
              <a:rPr lang="nl-NL" dirty="0" err="1">
                <a:solidFill>
                  <a:schemeClr val="tx2"/>
                </a:solidFill>
                <a:latin typeface="+mj-lt"/>
              </a:rPr>
              <a:t>duloxetine</a:t>
            </a:r>
            <a:r>
              <a:rPr lang="nl-NL" dirty="0">
                <a:solidFill>
                  <a:schemeClr val="tx2"/>
                </a:solidFill>
                <a:latin typeface="+mj-lt"/>
              </a:rPr>
              <a:t>, trazodon, spironolacton: </a:t>
            </a:r>
          </a:p>
          <a:p>
            <a:pPr marL="1200150" lvl="2" indent="-285750">
              <a:buClr>
                <a:schemeClr val="accent1"/>
              </a:buClr>
              <a:buFont typeface="Arial" panose="020B0604020202020204" pitchFamily="34" charset="0"/>
              <a:buChar char="•"/>
            </a:pPr>
            <a:r>
              <a:rPr lang="nl-NL" dirty="0">
                <a:solidFill>
                  <a:schemeClr val="tx2"/>
                </a:solidFill>
                <a:latin typeface="+mj-lt"/>
              </a:rPr>
              <a:t>Geen PPI bij deze middelen als monotherapie zonder risicofactoren</a:t>
            </a:r>
          </a:p>
          <a:p>
            <a:pPr marL="1200150" lvl="2" indent="-285750">
              <a:buClr>
                <a:schemeClr val="accent1"/>
              </a:buClr>
              <a:buFont typeface="Arial" panose="020B0604020202020204" pitchFamily="34" charset="0"/>
              <a:buChar char="•"/>
            </a:pPr>
            <a:r>
              <a:rPr lang="nl-NL" dirty="0">
                <a:solidFill>
                  <a:schemeClr val="tx2"/>
                </a:solidFill>
                <a:latin typeface="+mj-lt"/>
              </a:rPr>
              <a:t>Overweeg PPI als er meerdere risicofactoren voor maagcomplicaties zijn: </a:t>
            </a:r>
          </a:p>
          <a:p>
            <a:pPr marL="2114550" lvl="4" indent="-285750">
              <a:buClr>
                <a:schemeClr val="accent1"/>
              </a:buClr>
              <a:buSzPct val="75000"/>
              <a:buFont typeface="Courier New" panose="02070309020205020404" pitchFamily="49" charset="0"/>
              <a:buChar char="o"/>
            </a:pPr>
            <a:r>
              <a:rPr lang="nl-NL" dirty="0">
                <a:solidFill>
                  <a:schemeClr val="tx2"/>
                </a:solidFill>
              </a:rPr>
              <a:t>Ulcus in de voorgeschiedenis</a:t>
            </a:r>
          </a:p>
          <a:p>
            <a:pPr marL="2114550" lvl="4" indent="-285750">
              <a:buClr>
                <a:schemeClr val="accent1"/>
              </a:buClr>
              <a:buSzPct val="75000"/>
              <a:buFont typeface="Courier New" panose="02070309020205020404" pitchFamily="49" charset="0"/>
              <a:buChar char="o"/>
            </a:pPr>
            <a:r>
              <a:rPr lang="nl-NL" dirty="0">
                <a:solidFill>
                  <a:schemeClr val="tx2"/>
                </a:solidFill>
              </a:rPr>
              <a:t>Hoge leeftijd</a:t>
            </a:r>
          </a:p>
          <a:p>
            <a:pPr marL="2114550" lvl="4" indent="-285750">
              <a:buClr>
                <a:schemeClr val="accent1"/>
              </a:buClr>
              <a:buSzPct val="75000"/>
              <a:buFont typeface="Courier New" panose="02070309020205020404" pitchFamily="49" charset="0"/>
              <a:buChar char="o"/>
            </a:pPr>
            <a:r>
              <a:rPr lang="nl-NL" dirty="0">
                <a:solidFill>
                  <a:schemeClr val="tx2"/>
                </a:solidFill>
              </a:rPr>
              <a:t>Andere risicomedicatie</a:t>
            </a:r>
          </a:p>
          <a:p>
            <a:pPr marL="2114550" lvl="4" indent="-285750">
              <a:buClr>
                <a:schemeClr val="accent1"/>
              </a:buClr>
              <a:buSzPct val="75000"/>
              <a:buFont typeface="Courier New" panose="02070309020205020404" pitchFamily="49" charset="0"/>
              <a:buChar char="o"/>
            </a:pPr>
            <a:r>
              <a:rPr lang="nl-NL" dirty="0">
                <a:solidFill>
                  <a:schemeClr val="tx2"/>
                </a:solidFill>
              </a:rPr>
              <a:t>Invaliderende artritis, hartfalen of diabetes</a:t>
            </a:r>
          </a:p>
          <a:p>
            <a:pPr marL="1085850" lvl="2" indent="-171450">
              <a:buFont typeface="Wingdings"/>
              <a:buChar char="§"/>
            </a:pPr>
            <a:endParaRPr lang="en-US" dirty="0">
              <a:solidFill>
                <a:schemeClr val="accent1"/>
              </a:solidFill>
              <a:ea typeface="+mn-lt"/>
              <a:cs typeface="+mn-lt"/>
            </a:endParaRPr>
          </a:p>
        </p:txBody>
      </p:sp>
      <p:sp>
        <p:nvSpPr>
          <p:cNvPr id="4" name="Slide Number Placeholder 10">
            <a:extLst>
              <a:ext uri="{FF2B5EF4-FFF2-40B4-BE49-F238E27FC236}">
                <a16:creationId xmlns:a16="http://schemas.microsoft.com/office/drawing/2014/main" id="{E70A6060-9954-BFA1-F939-141635220D72}"/>
              </a:ext>
            </a:extLst>
          </p:cNvPr>
          <p:cNvSpPr txBox="1">
            <a:spLocks/>
          </p:cNvSpPr>
          <p:nvPr/>
        </p:nvSpPr>
        <p:spPr>
          <a:xfrm>
            <a:off x="11794328" y="6566887"/>
            <a:ext cx="375904" cy="291113"/>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59F840-A25C-47C2-9D32-7D79F8CD7447}" type="slidenum">
              <a:rPr lang="nl-BE" sz="800" smtClean="0">
                <a:solidFill>
                  <a:schemeClr val="bg1"/>
                </a:solidFill>
              </a:rPr>
              <a:pPr/>
              <a:t>17</a:t>
            </a:fld>
            <a:endParaRPr lang="nl-BE" sz="800" dirty="0">
              <a:solidFill>
                <a:schemeClr val="bg1"/>
              </a:solidFill>
            </a:endParaRPr>
          </a:p>
        </p:txBody>
      </p:sp>
      <p:sp>
        <p:nvSpPr>
          <p:cNvPr id="5" name="Footer Placeholder 5">
            <a:extLst>
              <a:ext uri="{FF2B5EF4-FFF2-40B4-BE49-F238E27FC236}">
                <a16:creationId xmlns:a16="http://schemas.microsoft.com/office/drawing/2014/main" id="{3C43E997-65CA-C81E-9444-9D1CB8F1D702}"/>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
        <p:nvSpPr>
          <p:cNvPr id="9" name="Titel 1">
            <a:extLst>
              <a:ext uri="{FF2B5EF4-FFF2-40B4-BE49-F238E27FC236}">
                <a16:creationId xmlns:a16="http://schemas.microsoft.com/office/drawing/2014/main" id="{E04640F2-0F62-F940-D2B3-E92E9918EDDC}"/>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Indicaties voor maagbescherming door GM-gebruik</a:t>
            </a:r>
            <a:endParaRPr lang="en-US" dirty="0"/>
          </a:p>
        </p:txBody>
      </p:sp>
      <p:sp>
        <p:nvSpPr>
          <p:cNvPr id="10" name="Text Placeholder 28">
            <a:extLst>
              <a:ext uri="{FF2B5EF4-FFF2-40B4-BE49-F238E27FC236}">
                <a16:creationId xmlns:a16="http://schemas.microsoft.com/office/drawing/2014/main" id="{9144A677-BBE5-90B7-F7A6-DD91755D773E}"/>
              </a:ext>
            </a:extLst>
          </p:cNvPr>
          <p:cNvSpPr txBox="1">
            <a:spLocks/>
          </p:cNvSpPr>
          <p:nvPr/>
        </p:nvSpPr>
        <p:spPr>
          <a:xfrm>
            <a:off x="714691" y="2355028"/>
            <a:ext cx="108473" cy="31922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2" name="Text Placeholder 28">
            <a:extLst>
              <a:ext uri="{FF2B5EF4-FFF2-40B4-BE49-F238E27FC236}">
                <a16:creationId xmlns:a16="http://schemas.microsoft.com/office/drawing/2014/main" id="{23DEF378-E8D1-F06D-3F6F-28CAA67C24CF}"/>
              </a:ext>
            </a:extLst>
          </p:cNvPr>
          <p:cNvSpPr txBox="1">
            <a:spLocks/>
          </p:cNvSpPr>
          <p:nvPr/>
        </p:nvSpPr>
        <p:spPr>
          <a:xfrm>
            <a:off x="707968" y="3461740"/>
            <a:ext cx="108473" cy="31922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6" name="Tijdelijke aanduiding voor tekst 2">
            <a:extLst>
              <a:ext uri="{FF2B5EF4-FFF2-40B4-BE49-F238E27FC236}">
                <a16:creationId xmlns:a16="http://schemas.microsoft.com/office/drawing/2014/main" id="{E81765DB-E6A0-4301-AA63-FD2F06CD3A67}"/>
              </a:ext>
            </a:extLst>
          </p:cNvPr>
          <p:cNvSpPr txBox="1">
            <a:spLocks/>
          </p:cNvSpPr>
          <p:nvPr/>
        </p:nvSpPr>
        <p:spPr>
          <a:xfrm>
            <a:off x="1329799" y="6278128"/>
            <a:ext cx="10382943" cy="704850"/>
          </a:xfrm>
          <a:prstGeom prst="rect">
            <a:avLst/>
          </a:prstGeom>
        </p:spPr>
        <p:txBody>
          <a:bodyPr vert="horz"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accent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00"/>
              </a:spcAft>
            </a:pPr>
            <a:r>
              <a:rPr lang="nl-BE" sz="900" b="0" dirty="0">
                <a:solidFill>
                  <a:schemeClr val="tx2"/>
                </a:solidFill>
                <a:ea typeface="+mn-lt"/>
                <a:cs typeface="+mn-lt"/>
              </a:rPr>
              <a:t>Commentaren Medicatiebewaking, Stichting Health Base, 2024</a:t>
            </a:r>
            <a:endParaRPr lang="en-US" sz="900" b="0" dirty="0">
              <a:solidFill>
                <a:schemeClr val="tx2"/>
              </a:solidFill>
            </a:endParaRPr>
          </a:p>
          <a:p>
            <a:pPr>
              <a:spcBef>
                <a:spcPts val="0"/>
              </a:spcBef>
              <a:spcAft>
                <a:spcPts val="100"/>
              </a:spcAft>
            </a:pPr>
            <a:r>
              <a:rPr lang="nl-BE" sz="900" b="0" dirty="0">
                <a:solidFill>
                  <a:schemeClr val="tx2"/>
                </a:solidFill>
                <a:ea typeface="+mn-lt"/>
                <a:cs typeface="+mn-lt"/>
              </a:rPr>
              <a:t>NHG-standaard Preventie van maagcomplicaties door geneesmiddelgebruik, 2021</a:t>
            </a:r>
          </a:p>
          <a:p>
            <a:pPr>
              <a:spcBef>
                <a:spcPts val="0"/>
              </a:spcBef>
              <a:spcAft>
                <a:spcPts val="100"/>
              </a:spcAft>
            </a:pPr>
            <a:r>
              <a:rPr lang="nl-BE" sz="900" b="0" dirty="0">
                <a:solidFill>
                  <a:schemeClr val="tx2"/>
                </a:solidFill>
                <a:ea typeface="+mn-lt"/>
                <a:cs typeface="+mn-lt"/>
              </a:rPr>
              <a:t>Farmacotherapeutisch kompas</a:t>
            </a:r>
          </a:p>
          <a:p>
            <a:pPr>
              <a:spcBef>
                <a:spcPts val="0"/>
              </a:spcBef>
              <a:spcAft>
                <a:spcPts val="100"/>
              </a:spcAft>
            </a:pPr>
            <a:r>
              <a:rPr lang="nl-BE" sz="900" b="0" dirty="0">
                <a:solidFill>
                  <a:schemeClr val="tx2"/>
                </a:solidFill>
                <a:ea typeface="+mn-lt"/>
                <a:cs typeface="+mn-lt"/>
              </a:rPr>
              <a:t>de Graaf, L. </a:t>
            </a:r>
            <a:r>
              <a:rPr lang="nl-BE" sz="900" b="0" dirty="0" err="1">
                <a:solidFill>
                  <a:schemeClr val="tx2"/>
                </a:solidFill>
                <a:ea typeface="+mn-lt"/>
                <a:cs typeface="+mn-lt"/>
              </a:rPr>
              <a:t>NSAID’s</a:t>
            </a:r>
            <a:r>
              <a:rPr lang="nl-BE" sz="900" b="0" dirty="0">
                <a:solidFill>
                  <a:schemeClr val="tx2"/>
                </a:solidFill>
                <a:ea typeface="+mn-lt"/>
                <a:cs typeface="+mn-lt"/>
              </a:rPr>
              <a:t>: </a:t>
            </a:r>
            <a:r>
              <a:rPr lang="nl-BE" sz="900" b="0" dirty="0" err="1">
                <a:solidFill>
                  <a:schemeClr val="tx2"/>
                </a:solidFill>
                <a:ea typeface="+mn-lt"/>
                <a:cs typeface="+mn-lt"/>
              </a:rPr>
              <a:t>naproxen</a:t>
            </a:r>
            <a:r>
              <a:rPr lang="nl-BE" sz="900" b="0" dirty="0">
                <a:solidFill>
                  <a:schemeClr val="tx2"/>
                </a:solidFill>
                <a:ea typeface="+mn-lt"/>
                <a:cs typeface="+mn-lt"/>
              </a:rPr>
              <a:t>. </a:t>
            </a:r>
            <a:r>
              <a:rPr lang="nl-BE" sz="900" b="0" dirty="0" err="1">
                <a:solidFill>
                  <a:schemeClr val="tx2"/>
                </a:solidFill>
                <a:ea typeface="+mn-lt"/>
                <a:cs typeface="+mn-lt"/>
              </a:rPr>
              <a:t>nurs</a:t>
            </a:r>
            <a:r>
              <a:rPr lang="nl-BE" sz="900" b="0" dirty="0">
                <a:solidFill>
                  <a:schemeClr val="tx2"/>
                </a:solidFill>
                <a:ea typeface="+mn-lt"/>
                <a:cs typeface="+mn-lt"/>
              </a:rPr>
              <a:t> 25, 52–54 (2019)</a:t>
            </a:r>
          </a:p>
        </p:txBody>
      </p:sp>
      <p:pic>
        <p:nvPicPr>
          <p:cNvPr id="24" name="Afbeelding 23" descr="Afbeelding met tekst, Graphics, grafische vormgeving, tekening&#10;&#10;Automatisch gegenereerde beschrijving">
            <a:extLst>
              <a:ext uri="{FF2B5EF4-FFF2-40B4-BE49-F238E27FC236}">
                <a16:creationId xmlns:a16="http://schemas.microsoft.com/office/drawing/2014/main" id="{AE26C237-AAFA-B019-74C7-E82D205CC3BE}"/>
              </a:ext>
            </a:extLst>
          </p:cNvPr>
          <p:cNvPicPr>
            <a:picLocks noChangeAspect="1"/>
          </p:cNvPicPr>
          <p:nvPr/>
        </p:nvPicPr>
        <p:blipFill>
          <a:blip r:embed="rId5"/>
          <a:srcRect r="43839"/>
          <a:stretch/>
        </p:blipFill>
        <p:spPr>
          <a:xfrm>
            <a:off x="8492133" y="3621350"/>
            <a:ext cx="6980294" cy="6991392"/>
          </a:xfrm>
          <a:prstGeom prst="ellipse">
            <a:avLst/>
          </a:prstGeom>
        </p:spPr>
      </p:pic>
    </p:spTree>
    <p:extLst>
      <p:ext uri="{BB962C8B-B14F-4D97-AF65-F5344CB8AC3E}">
        <p14:creationId xmlns:p14="http://schemas.microsoft.com/office/powerpoint/2010/main" val="42232922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7F6AC-78C8-0D9D-1FEB-616F11A8A025}"/>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0ECDFB3A-807A-64C6-E63C-528B15CCB729}"/>
              </a:ext>
            </a:extLst>
          </p:cNvPr>
          <p:cNvSpPr>
            <a:spLocks noGrp="1"/>
          </p:cNvSpPr>
          <p:nvPr>
            <p:ph type="body" sz="quarter" idx="17"/>
          </p:nvPr>
        </p:nvSpPr>
        <p:spPr>
          <a:xfrm>
            <a:off x="-1" y="0"/>
            <a:ext cx="12192001" cy="6857999"/>
          </a:xfrm>
        </p:spPr>
        <p:txBody>
          <a:bodyPr/>
          <a:lstStyle/>
          <a:p>
            <a:pPr algn="ctr"/>
            <a:endParaRPr lang="nl-NL" sz="1800" dirty="0">
              <a:solidFill>
                <a:schemeClr val="tx2"/>
              </a:solidFill>
            </a:endParaRPr>
          </a:p>
          <a:p>
            <a:pPr algn="ctr"/>
            <a:endParaRPr lang="nl-NL" sz="1800" dirty="0">
              <a:solidFill>
                <a:schemeClr val="tx2"/>
              </a:solidFill>
            </a:endParaRPr>
          </a:p>
          <a:p>
            <a:pPr algn="ctr"/>
            <a:endParaRPr lang="nl-NL" sz="1800" dirty="0">
              <a:solidFill>
                <a:schemeClr val="bg1"/>
              </a:solidFill>
            </a:endParaRPr>
          </a:p>
          <a:p>
            <a:pPr algn="ctr"/>
            <a:endParaRPr lang="nl-NL" sz="1800" dirty="0">
              <a:solidFill>
                <a:schemeClr val="bg1"/>
              </a:solidFill>
            </a:endParaRPr>
          </a:p>
          <a:p>
            <a:pPr algn="ctr"/>
            <a:endParaRPr lang="en-US" sz="3200" dirty="0">
              <a:solidFill>
                <a:schemeClr val="bg1"/>
              </a:solidFill>
            </a:endParaRPr>
          </a:p>
          <a:p>
            <a:pPr lvl="0" algn="ctr">
              <a:lnSpc>
                <a:spcPct val="107000"/>
              </a:lnSpc>
              <a:spcAft>
                <a:spcPts val="800"/>
              </a:spcAft>
            </a:pPr>
            <a:r>
              <a:rPr lang="nl-NL" sz="3200" dirty="0">
                <a:solidFill>
                  <a:schemeClr val="bg1"/>
                </a:solidFill>
              </a:rPr>
              <a:t>Omeprazol 20mg 1x daags is het voorkeursmiddel </a:t>
            </a:r>
          </a:p>
          <a:p>
            <a:pPr lvl="0" algn="ctr">
              <a:lnSpc>
                <a:spcPct val="107000"/>
              </a:lnSpc>
              <a:spcAft>
                <a:spcPts val="800"/>
              </a:spcAft>
            </a:pPr>
            <a:r>
              <a:rPr lang="nl-NL" sz="3200" dirty="0">
                <a:solidFill>
                  <a:schemeClr val="bg1"/>
                </a:solidFill>
              </a:rPr>
              <a:t>onder de </a:t>
            </a:r>
            <a:r>
              <a:rPr lang="nl-NL" sz="3200" dirty="0" err="1">
                <a:solidFill>
                  <a:schemeClr val="bg1"/>
                </a:solidFill>
              </a:rPr>
              <a:t>PPI’s</a:t>
            </a:r>
            <a:r>
              <a:rPr lang="nl-NL" sz="3200" dirty="0">
                <a:solidFill>
                  <a:schemeClr val="bg1"/>
                </a:solidFill>
              </a:rPr>
              <a:t>?</a:t>
            </a:r>
            <a:endParaRPr lang="nl-BE" sz="3200" dirty="0">
              <a:solidFill>
                <a:schemeClr val="bg1"/>
              </a:solidFill>
            </a:endParaRPr>
          </a:p>
          <a:p>
            <a:pPr algn="ctr"/>
            <a:endParaRPr lang="nl-BE" sz="3200" dirty="0">
              <a:solidFill>
                <a:schemeClr val="bg1"/>
              </a:solidFill>
            </a:endParaRPr>
          </a:p>
          <a:p>
            <a:pPr marL="2114550" lvl="3" indent="-742950">
              <a:buFontTx/>
              <a:buAutoNum type="alphaLcPeriod"/>
            </a:pPr>
            <a:endParaRPr lang="nl-BE" sz="2800" dirty="0">
              <a:solidFill>
                <a:schemeClr val="bg1"/>
              </a:solidFill>
              <a:latin typeface="+mn-lt"/>
            </a:endParaRPr>
          </a:p>
          <a:p>
            <a:pPr marL="2114550" lvl="3" indent="-742950">
              <a:buFontTx/>
              <a:buAutoNum type="alphaLcPeriod"/>
            </a:pPr>
            <a:endParaRPr lang="nl-BE" sz="2800" dirty="0">
              <a:solidFill>
                <a:schemeClr val="bg1"/>
              </a:solidFill>
              <a:latin typeface="+mn-lt"/>
            </a:endParaRPr>
          </a:p>
          <a:p>
            <a:pPr marL="2114550" lvl="3" indent="-742950">
              <a:buFontTx/>
              <a:buAutoNum type="alphaLcPeriod"/>
            </a:pPr>
            <a:r>
              <a:rPr lang="nl-BE" sz="2800" dirty="0">
                <a:solidFill>
                  <a:schemeClr val="tx2"/>
                </a:solidFill>
                <a:latin typeface="+mn-lt"/>
              </a:rPr>
              <a:t>Waar</a:t>
            </a:r>
          </a:p>
          <a:p>
            <a:pPr marL="2114550" lvl="3" indent="-742950">
              <a:buAutoNum type="alphaLcPeriod"/>
            </a:pPr>
            <a:r>
              <a:rPr lang="nl-BE" sz="2800" dirty="0">
                <a:solidFill>
                  <a:schemeClr val="tx2"/>
                </a:solidFill>
                <a:latin typeface="+mn-lt"/>
              </a:rPr>
              <a:t>Niet waar</a:t>
            </a:r>
          </a:p>
          <a:p>
            <a:endParaRPr lang="nl-BE" dirty="0"/>
          </a:p>
        </p:txBody>
      </p:sp>
      <p:sp>
        <p:nvSpPr>
          <p:cNvPr id="5" name="Tijdelijke aanduiding voor dianummer 4">
            <a:extLst>
              <a:ext uri="{FF2B5EF4-FFF2-40B4-BE49-F238E27FC236}">
                <a16:creationId xmlns:a16="http://schemas.microsoft.com/office/drawing/2014/main" id="{C20C8632-D526-2BD9-2F82-59265BAA531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59F840-A25C-47C2-9D32-7D79F8CD7447}" type="slidenum">
              <a:rPr kumimoji="0" lang="nl-BE" sz="800" b="0" i="0" u="none" strike="noStrike" kern="1200" cap="none" spc="0" normalizeH="0" baseline="0" noProof="0" smtClean="0">
                <a:ln>
                  <a:noFill/>
                </a:ln>
                <a:solidFill>
                  <a:prstClr val="white"/>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nl-BE" sz="800" b="0" i="0" u="none" strike="noStrike" kern="1200" cap="none" spc="0" normalizeH="0" baseline="0" noProof="0" dirty="0">
              <a:ln>
                <a:noFill/>
              </a:ln>
              <a:solidFill>
                <a:prstClr val="white"/>
              </a:solidFill>
              <a:effectLst/>
              <a:uLnTx/>
              <a:uFillTx/>
              <a:latin typeface="Segoe UI" panose="020B0502040204020203" pitchFamily="34" charset="0"/>
              <a:ea typeface="+mn-ea"/>
              <a:cs typeface="+mn-cs"/>
            </a:endParaRPr>
          </a:p>
        </p:txBody>
      </p:sp>
      <p:sp>
        <p:nvSpPr>
          <p:cNvPr id="6" name="Tijdelijke aanduiding voor tekst 5">
            <a:extLst>
              <a:ext uri="{FF2B5EF4-FFF2-40B4-BE49-F238E27FC236}">
                <a16:creationId xmlns:a16="http://schemas.microsoft.com/office/drawing/2014/main" id="{8E748055-710C-96E4-ACFF-68A5DC87CA65}"/>
              </a:ext>
            </a:extLst>
          </p:cNvPr>
          <p:cNvSpPr>
            <a:spLocks noGrp="1"/>
          </p:cNvSpPr>
          <p:nvPr>
            <p:ph type="body" sz="quarter" idx="14"/>
          </p:nvPr>
        </p:nvSpPr>
        <p:spPr>
          <a:xfrm>
            <a:off x="3920860" y="-335281"/>
            <a:ext cx="4350278" cy="2014764"/>
          </a:xfrm>
        </p:spPr>
        <p:txBody>
          <a:bodyPr/>
          <a:lstStyle/>
          <a:p>
            <a:pPr algn="ctr"/>
            <a:r>
              <a:rPr lang="en-US" dirty="0" err="1"/>
              <a:t>Vraag</a:t>
            </a:r>
            <a:endParaRPr lang="nl-BE" dirty="0"/>
          </a:p>
        </p:txBody>
      </p:sp>
      <p:sp>
        <p:nvSpPr>
          <p:cNvPr id="7" name="Footer Placeholder 5">
            <a:extLst>
              <a:ext uri="{FF2B5EF4-FFF2-40B4-BE49-F238E27FC236}">
                <a16:creationId xmlns:a16="http://schemas.microsoft.com/office/drawing/2014/main" id="{1877FAEE-3856-C498-9E00-BADCBCCE9965}"/>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BE" sz="800" b="0" i="0" u="none" strike="noStrike" kern="1200" cap="none" spc="0" normalizeH="0" baseline="0" noProof="0" dirty="0">
                <a:ln>
                  <a:noFill/>
                </a:ln>
                <a:solidFill>
                  <a:prstClr val="white"/>
                </a:solidFill>
                <a:effectLst/>
                <a:uLnTx/>
                <a:uFillTx/>
                <a:latin typeface="segoe ui"/>
                <a:ea typeface="+mn-ea"/>
                <a:cs typeface="+mn-cs"/>
              </a:rPr>
              <a:t>MFO </a:t>
            </a:r>
            <a:r>
              <a:rPr kumimoji="0" lang="nl-BE" sz="800" b="0" i="0" u="none" strike="noStrike" kern="1200" cap="none" spc="0" normalizeH="0" baseline="0" noProof="0" dirty="0" err="1">
                <a:ln>
                  <a:noFill/>
                </a:ln>
                <a:solidFill>
                  <a:prstClr val="white"/>
                </a:solidFill>
                <a:effectLst/>
                <a:uLnTx/>
                <a:uFillTx/>
                <a:latin typeface="segoe ui"/>
                <a:ea typeface="+mn-ea"/>
                <a:cs typeface="+mn-cs"/>
              </a:rPr>
              <a:t>PPI’s</a:t>
            </a:r>
            <a:endParaRPr kumimoji="0" lang="nl-BE" sz="800" b="0" i="0" u="none" strike="noStrike" kern="1200" cap="none" spc="0" normalizeH="0" baseline="0" noProof="0" dirty="0">
              <a:ln>
                <a:noFill/>
              </a:ln>
              <a:solidFill>
                <a:prstClr val="white"/>
              </a:solidFill>
              <a:effectLst/>
              <a:uLnTx/>
              <a:uFillTx/>
              <a:latin typeface="segoe ui"/>
              <a:ea typeface="+mn-ea"/>
              <a:cs typeface="+mn-cs"/>
            </a:endParaRPr>
          </a:p>
        </p:txBody>
      </p:sp>
    </p:spTree>
    <p:extLst>
      <p:ext uri="{BB962C8B-B14F-4D97-AF65-F5344CB8AC3E}">
        <p14:creationId xmlns:p14="http://schemas.microsoft.com/office/powerpoint/2010/main" val="456293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1D84681D-C117-46CA-86FC-14A72AF55392}"/>
              </a:ext>
            </a:extLst>
          </p:cNvPr>
          <p:cNvSpPr>
            <a:spLocks noGrp="1"/>
          </p:cNvSpPr>
          <p:nvPr>
            <p:ph type="body" sz="quarter" idx="15"/>
          </p:nvPr>
        </p:nvSpPr>
        <p:spPr>
          <a:xfrm>
            <a:off x="1300841" y="6255798"/>
            <a:ext cx="10514012" cy="323850"/>
          </a:xfrm>
        </p:spPr>
        <p:txBody>
          <a:bodyPr vert="horz" lIns="91440" tIns="45720" rIns="91440" bIns="45720" anchor="t">
            <a:noAutofit/>
          </a:bodyPr>
          <a:lstStyle/>
          <a:p>
            <a:pPr algn="l">
              <a:spcBef>
                <a:spcPts val="0"/>
              </a:spcBef>
            </a:pPr>
            <a:r>
              <a:rPr lang="nl-BE" sz="900" b="0" dirty="0">
                <a:solidFill>
                  <a:schemeClr val="tx2"/>
                </a:solidFill>
                <a:ea typeface="+mn-lt"/>
                <a:cs typeface="+mn-lt"/>
              </a:rPr>
              <a:t>NHG-standaard Maagklachten, 2023</a:t>
            </a:r>
          </a:p>
          <a:p>
            <a:pPr algn="l">
              <a:spcBef>
                <a:spcPts val="0"/>
              </a:spcBef>
            </a:pPr>
            <a:r>
              <a:rPr lang="nl-BE" sz="900" b="0" dirty="0">
                <a:solidFill>
                  <a:schemeClr val="tx2"/>
                </a:solidFill>
                <a:ea typeface="+mn-lt"/>
                <a:cs typeface="+mn-lt"/>
              </a:rPr>
              <a:t>Farmacotherapeutisch kompas</a:t>
            </a:r>
          </a:p>
          <a:p>
            <a:pPr algn="l">
              <a:spcBef>
                <a:spcPts val="0"/>
              </a:spcBef>
            </a:pPr>
            <a:r>
              <a:rPr lang="en-US" sz="900" b="0" dirty="0">
                <a:solidFill>
                  <a:schemeClr val="tx2"/>
                </a:solidFill>
                <a:ea typeface="+mn-lt"/>
                <a:cs typeface="+mn-lt"/>
              </a:rPr>
              <a:t>Strand DS. 25 Years of Proton Pump Inhibitors: A Comprehensive Review. Gut Liver. 2017 Jan 15;11(1):27-37.</a:t>
            </a:r>
          </a:p>
          <a:p>
            <a:pPr algn="l">
              <a:spcBef>
                <a:spcPts val="0"/>
              </a:spcBef>
            </a:pPr>
            <a:r>
              <a:rPr lang="en-US" sz="900" b="0" dirty="0">
                <a:solidFill>
                  <a:schemeClr val="tx2"/>
                </a:solidFill>
                <a:ea typeface="+mn-lt"/>
                <a:cs typeface="+mn-lt"/>
              </a:rPr>
              <a:t>Gastro-</a:t>
            </a:r>
            <a:r>
              <a:rPr lang="en-US" sz="900" b="0" dirty="0" err="1">
                <a:solidFill>
                  <a:schemeClr val="tx2"/>
                </a:solidFill>
                <a:ea typeface="+mn-lt"/>
                <a:cs typeface="+mn-lt"/>
              </a:rPr>
              <a:t>oesophageal</a:t>
            </a:r>
            <a:r>
              <a:rPr lang="en-US" sz="900" b="0" dirty="0">
                <a:solidFill>
                  <a:schemeClr val="tx2"/>
                </a:solidFill>
                <a:ea typeface="+mn-lt"/>
                <a:cs typeface="+mn-lt"/>
              </a:rPr>
              <a:t> reflux disease and dyspepsia in adults: investigation and management. London: National Institute for Health and Care Excellence (NICE); 2019 Oct.</a:t>
            </a:r>
            <a:endParaRPr lang="nl-NL" sz="900" b="0" dirty="0">
              <a:solidFill>
                <a:schemeClr val="tx2"/>
              </a:solidFill>
              <a:ea typeface="+mn-lt"/>
              <a:cs typeface="+mn-lt"/>
            </a:endParaRPr>
          </a:p>
        </p:txBody>
      </p:sp>
      <p:sp>
        <p:nvSpPr>
          <p:cNvPr id="6" name="TextBox 169">
            <a:extLst>
              <a:ext uri="{FF2B5EF4-FFF2-40B4-BE49-F238E27FC236}">
                <a16:creationId xmlns:a16="http://schemas.microsoft.com/office/drawing/2014/main" id="{BDE64DD0-52DE-7F03-A4E7-3FA08477AD5E}"/>
              </a:ext>
            </a:extLst>
          </p:cNvPr>
          <p:cNvSpPr txBox="1"/>
          <p:nvPr/>
        </p:nvSpPr>
        <p:spPr>
          <a:xfrm>
            <a:off x="816441" y="1663640"/>
            <a:ext cx="10858141" cy="1477328"/>
          </a:xfrm>
          <a:prstGeom prst="rect">
            <a:avLst/>
          </a:prstGeom>
          <a:noFill/>
        </p:spPr>
        <p:txBody>
          <a:bodyPr wrap="square" lIns="91440" tIns="45720" rIns="91440" bIns="45720" rtlCol="0" anchor="ctr" anchorCtr="0">
            <a:spAutoFit/>
          </a:bodyPr>
          <a:lstStyle/>
          <a:p>
            <a:r>
              <a:rPr lang="nl-NL" dirty="0">
                <a:solidFill>
                  <a:schemeClr val="accent1"/>
                </a:solidFill>
              </a:rPr>
              <a:t>Er zijn weinig therapeutische verschillen tussen de verschillende </a:t>
            </a:r>
            <a:r>
              <a:rPr lang="nl-NL" dirty="0" err="1">
                <a:solidFill>
                  <a:schemeClr val="accent1"/>
                </a:solidFill>
              </a:rPr>
              <a:t>PPI’s</a:t>
            </a:r>
            <a:r>
              <a:rPr lang="nl-NL" dirty="0">
                <a:solidFill>
                  <a:schemeClr val="accent1"/>
                </a:solidFill>
              </a:rPr>
              <a:t> onderling (!</a:t>
            </a:r>
            <a:r>
              <a:rPr lang="nl-NL" dirty="0" err="1">
                <a:solidFill>
                  <a:schemeClr val="accent1"/>
                </a:solidFill>
              </a:rPr>
              <a:t>farmacogenetica</a:t>
            </a:r>
            <a:r>
              <a:rPr lang="nl-NL" dirty="0">
                <a:solidFill>
                  <a:schemeClr val="accent1"/>
                </a:solidFill>
              </a:rPr>
              <a:t>).</a:t>
            </a:r>
          </a:p>
          <a:p>
            <a:endParaRPr lang="nl-NL" dirty="0">
              <a:solidFill>
                <a:schemeClr val="accent1"/>
              </a:solidFill>
              <a:latin typeface="+mj-lt"/>
            </a:endParaRPr>
          </a:p>
          <a:p>
            <a:r>
              <a:rPr lang="nl-BE" dirty="0">
                <a:solidFill>
                  <a:schemeClr val="tx2"/>
                </a:solidFill>
                <a:latin typeface="+mj-lt"/>
              </a:rPr>
              <a:t>Voorkeursmiddel = a</a:t>
            </a:r>
            <a:r>
              <a:rPr lang="en-US" dirty="0" err="1">
                <a:solidFill>
                  <a:schemeClr val="tx2"/>
                </a:solidFill>
                <a:latin typeface="+mj-lt"/>
                <a:ea typeface="+mn-lt"/>
                <a:cs typeface="+mn-lt"/>
              </a:rPr>
              <a:t>fhankelijk</a:t>
            </a:r>
            <a:r>
              <a:rPr lang="en-US" dirty="0">
                <a:solidFill>
                  <a:schemeClr val="tx2"/>
                </a:solidFill>
                <a:latin typeface="+mj-lt"/>
                <a:ea typeface="+mn-lt"/>
                <a:cs typeface="+mn-lt"/>
              </a:rPr>
              <a:t> van de </a:t>
            </a:r>
            <a:r>
              <a:rPr lang="en-US" dirty="0" err="1">
                <a:solidFill>
                  <a:schemeClr val="tx2"/>
                </a:solidFill>
                <a:latin typeface="+mj-lt"/>
                <a:ea typeface="+mn-lt"/>
                <a:cs typeface="+mn-lt"/>
              </a:rPr>
              <a:t>indicatie</a:t>
            </a:r>
            <a:endParaRPr lang="en-US" dirty="0">
              <a:solidFill>
                <a:schemeClr val="tx2"/>
              </a:solidFill>
              <a:latin typeface="+mj-lt"/>
              <a:ea typeface="+mn-lt"/>
              <a:cs typeface="+mn-lt"/>
            </a:endParaRPr>
          </a:p>
          <a:p>
            <a:pPr>
              <a:buClr>
                <a:schemeClr val="accent1"/>
              </a:buClr>
            </a:pPr>
            <a:endParaRPr lang="nl-BE" b="0" i="0" dirty="0">
              <a:effectLst/>
              <a:latin typeface="+mj-lt"/>
              <a:ea typeface="+mn-lt"/>
              <a:cs typeface="+mn-lt"/>
            </a:endParaRPr>
          </a:p>
          <a:p>
            <a:pPr>
              <a:buClr>
                <a:schemeClr val="accent1"/>
              </a:buClr>
            </a:pPr>
            <a:endParaRPr lang="nl-BE" b="0" i="0" dirty="0">
              <a:effectLst/>
              <a:latin typeface="+mj-lt"/>
              <a:ea typeface="+mn-lt"/>
              <a:cs typeface="+mn-lt"/>
            </a:endParaRPr>
          </a:p>
        </p:txBody>
      </p:sp>
      <p:pic>
        <p:nvPicPr>
          <p:cNvPr id="1028" name="Picture 4" descr="Application of different quantitative analytical techniques for estimation  of aspirin and omeprazole in pharmaceutical preparation | BMC Chemistry |  Full Text">
            <a:extLst>
              <a:ext uri="{FF2B5EF4-FFF2-40B4-BE49-F238E27FC236}">
                <a16:creationId xmlns:a16="http://schemas.microsoft.com/office/drawing/2014/main" id="{169CAC41-99E1-5FFD-3014-A751A0257BB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40" t="3883" r="1440" b="3885"/>
          <a:stretch/>
        </p:blipFill>
        <p:spPr bwMode="auto">
          <a:xfrm>
            <a:off x="7745286" y="3190026"/>
            <a:ext cx="3929296" cy="175409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Tabel 10">
            <a:extLst>
              <a:ext uri="{FF2B5EF4-FFF2-40B4-BE49-F238E27FC236}">
                <a16:creationId xmlns:a16="http://schemas.microsoft.com/office/drawing/2014/main" id="{A4D9482C-3477-4FCC-D361-CF4DFC89BE4E}"/>
              </a:ext>
            </a:extLst>
          </p:cNvPr>
          <p:cNvGraphicFramePr>
            <a:graphicFrameLocks noGrp="1"/>
          </p:cNvGraphicFramePr>
          <p:nvPr>
            <p:extLst>
              <p:ext uri="{D42A27DB-BD31-4B8C-83A1-F6EECF244321}">
                <p14:modId xmlns:p14="http://schemas.microsoft.com/office/powerpoint/2010/main" val="2042656221"/>
              </p:ext>
            </p:extLst>
          </p:nvPr>
        </p:nvGraphicFramePr>
        <p:xfrm>
          <a:off x="911424" y="2954553"/>
          <a:ext cx="6284033" cy="2225040"/>
        </p:xfrm>
        <a:graphic>
          <a:graphicData uri="http://schemas.openxmlformats.org/drawingml/2006/table">
            <a:tbl>
              <a:tblPr firstRow="1" bandRow="1">
                <a:tableStyleId>{5C22544A-7EE6-4342-B048-85BDC9FD1C3A}</a:tableStyleId>
              </a:tblPr>
              <a:tblGrid>
                <a:gridCol w="1626455">
                  <a:extLst>
                    <a:ext uri="{9D8B030D-6E8A-4147-A177-3AD203B41FA5}">
                      <a16:colId xmlns:a16="http://schemas.microsoft.com/office/drawing/2014/main" val="1896298448"/>
                    </a:ext>
                  </a:extLst>
                </a:gridCol>
                <a:gridCol w="4657578">
                  <a:extLst>
                    <a:ext uri="{9D8B030D-6E8A-4147-A177-3AD203B41FA5}">
                      <a16:colId xmlns:a16="http://schemas.microsoft.com/office/drawing/2014/main" val="105303278"/>
                    </a:ext>
                  </a:extLst>
                </a:gridCol>
              </a:tblGrid>
              <a:tr h="370840">
                <a:tc>
                  <a:txBody>
                    <a:bodyPr/>
                    <a:lstStyle/>
                    <a:p>
                      <a:r>
                        <a:rPr lang="en-US" dirty="0">
                          <a:solidFill>
                            <a:schemeClr val="bg1"/>
                          </a:solidFill>
                        </a:rPr>
                        <a:t>PPI</a:t>
                      </a:r>
                      <a:endParaRPr lang="nl-BE" dirty="0">
                        <a:solidFill>
                          <a:schemeClr val="bg1"/>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c>
                  <a:txBody>
                    <a:bodyPr/>
                    <a:lstStyle/>
                    <a:p>
                      <a:r>
                        <a:rPr lang="en-US" dirty="0" err="1">
                          <a:solidFill>
                            <a:schemeClr val="bg1"/>
                          </a:solidFill>
                        </a:rPr>
                        <a:t>Algemene</a:t>
                      </a:r>
                      <a:r>
                        <a:rPr lang="en-US" dirty="0">
                          <a:solidFill>
                            <a:schemeClr val="bg1"/>
                          </a:solidFill>
                        </a:rPr>
                        <a:t> </a:t>
                      </a:r>
                      <a:r>
                        <a:rPr lang="en-US" dirty="0" err="1">
                          <a:solidFill>
                            <a:schemeClr val="bg1"/>
                          </a:solidFill>
                        </a:rPr>
                        <a:t>standaard</a:t>
                      </a:r>
                      <a:r>
                        <a:rPr lang="en-US" dirty="0">
                          <a:solidFill>
                            <a:schemeClr val="bg1"/>
                          </a:solidFill>
                        </a:rPr>
                        <a:t> </a:t>
                      </a:r>
                      <a:r>
                        <a:rPr lang="en-US" dirty="0" err="1">
                          <a:solidFill>
                            <a:schemeClr val="bg1"/>
                          </a:solidFill>
                        </a:rPr>
                        <a:t>dosering</a:t>
                      </a:r>
                      <a:r>
                        <a:rPr lang="en-US" dirty="0">
                          <a:solidFill>
                            <a:schemeClr val="bg1"/>
                          </a:solidFill>
                        </a:rPr>
                        <a:t> (!</a:t>
                      </a:r>
                      <a:r>
                        <a:rPr lang="en-US" dirty="0" err="1">
                          <a:solidFill>
                            <a:schemeClr val="bg1"/>
                          </a:solidFill>
                        </a:rPr>
                        <a:t>indicatie</a:t>
                      </a:r>
                      <a:r>
                        <a:rPr lang="en-US" dirty="0">
                          <a:solidFill>
                            <a:schemeClr val="bg1"/>
                          </a:solidFill>
                        </a:rPr>
                        <a:t>)</a:t>
                      </a:r>
                      <a:endParaRPr lang="nl-BE" dirty="0">
                        <a:solidFill>
                          <a:schemeClr val="bg1"/>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extLst>
                  <a:ext uri="{0D108BD9-81ED-4DB2-BD59-A6C34878D82A}">
                    <a16:rowId xmlns:a16="http://schemas.microsoft.com/office/drawing/2014/main" val="4062034994"/>
                  </a:ext>
                </a:extLst>
              </a:tr>
              <a:tr h="370840">
                <a:tc>
                  <a:txBody>
                    <a:bodyPr/>
                    <a:lstStyle/>
                    <a:p>
                      <a:r>
                        <a:rPr lang="en-US" dirty="0" err="1">
                          <a:solidFill>
                            <a:schemeClr val="tx2"/>
                          </a:solidFill>
                        </a:rPr>
                        <a:t>Omeprazol</a:t>
                      </a:r>
                      <a:endParaRPr lang="nl-BE" dirty="0">
                        <a:solidFill>
                          <a:schemeClr val="tx2"/>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dirty="0">
                          <a:solidFill>
                            <a:schemeClr val="tx2"/>
                          </a:solidFill>
                        </a:rPr>
                        <a:t>20mg 1x per </a:t>
                      </a:r>
                      <a:r>
                        <a:rPr lang="en-US" dirty="0" err="1">
                          <a:solidFill>
                            <a:schemeClr val="tx2"/>
                          </a:solidFill>
                        </a:rPr>
                        <a:t>dag</a:t>
                      </a:r>
                      <a:endParaRPr lang="nl-BE" dirty="0">
                        <a:solidFill>
                          <a:schemeClr val="tx2"/>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955192232"/>
                  </a:ext>
                </a:extLst>
              </a:tr>
              <a:tr h="370840">
                <a:tc>
                  <a:txBody>
                    <a:bodyPr/>
                    <a:lstStyle/>
                    <a:p>
                      <a:r>
                        <a:rPr lang="en-US" dirty="0" err="1">
                          <a:solidFill>
                            <a:schemeClr val="tx2"/>
                          </a:solidFill>
                        </a:rPr>
                        <a:t>Pantoprazol</a:t>
                      </a:r>
                      <a:endParaRPr lang="nl-BE" dirty="0">
                        <a:solidFill>
                          <a:schemeClr val="tx2"/>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dirty="0">
                          <a:solidFill>
                            <a:schemeClr val="tx2"/>
                          </a:solidFill>
                        </a:rPr>
                        <a:t>40mg 1x per </a:t>
                      </a:r>
                      <a:r>
                        <a:rPr lang="en-US" dirty="0" err="1">
                          <a:solidFill>
                            <a:schemeClr val="tx2"/>
                          </a:solidFill>
                        </a:rPr>
                        <a:t>dag</a:t>
                      </a:r>
                      <a:endParaRPr lang="nl-BE" dirty="0">
                        <a:solidFill>
                          <a:schemeClr val="tx2"/>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7631739"/>
                  </a:ext>
                </a:extLst>
              </a:tr>
              <a:tr h="370840">
                <a:tc>
                  <a:txBody>
                    <a:bodyPr/>
                    <a:lstStyle/>
                    <a:p>
                      <a:r>
                        <a:rPr lang="en-US" dirty="0" err="1">
                          <a:solidFill>
                            <a:schemeClr val="tx2"/>
                          </a:solidFill>
                        </a:rPr>
                        <a:t>Esomeprazol</a:t>
                      </a:r>
                      <a:endParaRPr lang="nl-BE" dirty="0">
                        <a:solidFill>
                          <a:schemeClr val="tx2"/>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dirty="0">
                          <a:solidFill>
                            <a:schemeClr val="tx2"/>
                          </a:solidFill>
                        </a:rPr>
                        <a:t>20mg 1x per </a:t>
                      </a:r>
                      <a:r>
                        <a:rPr lang="en-US" dirty="0" err="1">
                          <a:solidFill>
                            <a:schemeClr val="tx2"/>
                          </a:solidFill>
                        </a:rPr>
                        <a:t>dag</a:t>
                      </a:r>
                      <a:endParaRPr lang="nl-BE" dirty="0">
                        <a:solidFill>
                          <a:schemeClr val="tx2"/>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369907819"/>
                  </a:ext>
                </a:extLst>
              </a:tr>
              <a:tr h="370840">
                <a:tc>
                  <a:txBody>
                    <a:bodyPr/>
                    <a:lstStyle/>
                    <a:p>
                      <a:r>
                        <a:rPr lang="en-US" dirty="0" err="1">
                          <a:solidFill>
                            <a:schemeClr val="tx2"/>
                          </a:solidFill>
                        </a:rPr>
                        <a:t>Lansoprazol</a:t>
                      </a:r>
                      <a:endParaRPr lang="nl-BE" dirty="0">
                        <a:solidFill>
                          <a:schemeClr val="tx2"/>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dirty="0">
                          <a:solidFill>
                            <a:schemeClr val="tx2"/>
                          </a:solidFill>
                        </a:rPr>
                        <a:t>30mg 1x per </a:t>
                      </a:r>
                      <a:r>
                        <a:rPr lang="en-US" dirty="0" err="1">
                          <a:solidFill>
                            <a:schemeClr val="tx2"/>
                          </a:solidFill>
                        </a:rPr>
                        <a:t>dag</a:t>
                      </a:r>
                      <a:endParaRPr lang="nl-BE" dirty="0">
                        <a:solidFill>
                          <a:schemeClr val="tx2"/>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27349500"/>
                  </a:ext>
                </a:extLst>
              </a:tr>
              <a:tr h="370840">
                <a:tc>
                  <a:txBody>
                    <a:bodyPr/>
                    <a:lstStyle/>
                    <a:p>
                      <a:r>
                        <a:rPr lang="en-US" dirty="0" err="1">
                          <a:solidFill>
                            <a:schemeClr val="tx2"/>
                          </a:solidFill>
                        </a:rPr>
                        <a:t>Rabeprazol</a:t>
                      </a:r>
                      <a:endParaRPr lang="nl-BE" dirty="0">
                        <a:solidFill>
                          <a:schemeClr val="tx2"/>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dirty="0">
                          <a:solidFill>
                            <a:schemeClr val="tx2"/>
                          </a:solidFill>
                        </a:rPr>
                        <a:t>20mg 1x per </a:t>
                      </a:r>
                      <a:r>
                        <a:rPr lang="en-US" dirty="0" err="1">
                          <a:solidFill>
                            <a:schemeClr val="tx2"/>
                          </a:solidFill>
                        </a:rPr>
                        <a:t>dag</a:t>
                      </a:r>
                      <a:endParaRPr lang="nl-BE" dirty="0">
                        <a:solidFill>
                          <a:schemeClr val="tx2"/>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548037904"/>
                  </a:ext>
                </a:extLst>
              </a:tr>
            </a:tbl>
          </a:graphicData>
        </a:graphic>
      </p:graphicFrame>
      <p:sp>
        <p:nvSpPr>
          <p:cNvPr id="5" name="Tijdelijke aanduiding voor dianummer 4">
            <a:extLst>
              <a:ext uri="{FF2B5EF4-FFF2-40B4-BE49-F238E27FC236}">
                <a16:creationId xmlns:a16="http://schemas.microsoft.com/office/drawing/2014/main" id="{D86EFBC8-B67A-0774-E0C7-C0FAE38DFD5C}"/>
              </a:ext>
            </a:extLst>
          </p:cNvPr>
          <p:cNvSpPr txBox="1">
            <a:spLocks/>
          </p:cNvSpPr>
          <p:nvPr/>
        </p:nvSpPr>
        <p:spPr>
          <a:xfrm>
            <a:off x="11803967" y="6566888"/>
            <a:ext cx="311833" cy="190312"/>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59F840-A25C-47C2-9D32-7D79F8CD7447}" type="slidenum">
              <a:rPr lang="nl-BE" sz="800" smtClean="0">
                <a:solidFill>
                  <a:schemeClr val="bg1"/>
                </a:solidFill>
              </a:rPr>
              <a:pPr/>
              <a:t>19</a:t>
            </a:fld>
            <a:endParaRPr lang="nl-BE" sz="800" dirty="0">
              <a:solidFill>
                <a:schemeClr val="bg1"/>
              </a:solidFill>
            </a:endParaRPr>
          </a:p>
        </p:txBody>
      </p:sp>
      <p:sp>
        <p:nvSpPr>
          <p:cNvPr id="9" name="Titel 1">
            <a:extLst>
              <a:ext uri="{FF2B5EF4-FFF2-40B4-BE49-F238E27FC236}">
                <a16:creationId xmlns:a16="http://schemas.microsoft.com/office/drawing/2014/main" id="{5178F624-BCB7-E8FA-9D47-567D98107FC9}"/>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Voorkeursmiddelen</a:t>
            </a:r>
            <a:endParaRPr lang="en-US" dirty="0"/>
          </a:p>
        </p:txBody>
      </p:sp>
    </p:spTree>
    <p:extLst>
      <p:ext uri="{BB962C8B-B14F-4D97-AF65-F5344CB8AC3E}">
        <p14:creationId xmlns:p14="http://schemas.microsoft.com/office/powerpoint/2010/main" val="690506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D360E-2BF0-5A80-BCF5-0D8370BACD12}"/>
            </a:ext>
          </a:extLst>
        </p:cNvPr>
        <p:cNvGrpSpPr/>
        <p:nvPr/>
      </p:nvGrpSpPr>
      <p:grpSpPr>
        <a:xfrm>
          <a:off x="0" y="0"/>
          <a:ext cx="0" cy="0"/>
          <a:chOff x="0" y="0"/>
          <a:chExt cx="0" cy="0"/>
        </a:xfrm>
      </p:grpSpPr>
      <p:sp>
        <p:nvSpPr>
          <p:cNvPr id="4" name="Subtitle 3">
            <a:extLst>
              <a:ext uri="{FF2B5EF4-FFF2-40B4-BE49-F238E27FC236}">
                <a16:creationId xmlns:a16="http://schemas.microsoft.com/office/drawing/2014/main" id="{A3BE9832-70F5-2E67-9FE2-8945AB0D99FA}"/>
              </a:ext>
            </a:extLst>
          </p:cNvPr>
          <p:cNvSpPr>
            <a:spLocks noGrp="1"/>
          </p:cNvSpPr>
          <p:nvPr>
            <p:ph type="subTitle" idx="1"/>
          </p:nvPr>
        </p:nvSpPr>
        <p:spPr>
          <a:xfrm>
            <a:off x="841305" y="4804529"/>
            <a:ext cx="7785111" cy="1208163"/>
          </a:xfrm>
        </p:spPr>
        <p:txBody>
          <a:bodyPr/>
          <a:lstStyle/>
          <a:p>
            <a:r>
              <a:rPr lang="en-US" dirty="0"/>
              <a:t>Regio:	</a:t>
            </a:r>
            <a:r>
              <a:rPr lang="en-US" dirty="0" err="1"/>
              <a:t>Plaats</a:t>
            </a:r>
            <a:r>
              <a:rPr lang="en-US" dirty="0"/>
              <a:t>/regio	</a:t>
            </a:r>
          </a:p>
          <a:p>
            <a:r>
              <a:rPr lang="en-US" dirty="0"/>
              <a:t>Moderator:	</a:t>
            </a:r>
            <a:r>
              <a:rPr lang="en-US" dirty="0" err="1"/>
              <a:t>Jouw</a:t>
            </a:r>
            <a:r>
              <a:rPr lang="en-US" dirty="0"/>
              <a:t> naam</a:t>
            </a:r>
          </a:p>
          <a:p>
            <a:r>
              <a:rPr lang="en-US" dirty="0"/>
              <a:t>Datum:	Datum </a:t>
            </a:r>
            <a:r>
              <a:rPr lang="en-US" dirty="0" err="1"/>
              <a:t>opleiding</a:t>
            </a:r>
            <a:endParaRPr lang="nl-BE" dirty="0"/>
          </a:p>
        </p:txBody>
      </p:sp>
      <p:sp>
        <p:nvSpPr>
          <p:cNvPr id="7" name="Slide Number Placeholder 6">
            <a:extLst>
              <a:ext uri="{FF2B5EF4-FFF2-40B4-BE49-F238E27FC236}">
                <a16:creationId xmlns:a16="http://schemas.microsoft.com/office/drawing/2014/main" id="{8C95AF84-8798-0563-87F6-B33C39A4E06F}"/>
              </a:ext>
            </a:extLst>
          </p:cNvPr>
          <p:cNvSpPr>
            <a:spLocks noGrp="1"/>
          </p:cNvSpPr>
          <p:nvPr>
            <p:ph type="sldNum" sz="quarter" idx="12"/>
          </p:nvPr>
        </p:nvSpPr>
        <p:spPr>
          <a:xfrm>
            <a:off x="11760424" y="6566887"/>
            <a:ext cx="252000" cy="228599"/>
          </a:xfrm>
        </p:spPr>
        <p:txBody>
          <a:bodyPr/>
          <a:lstStyle/>
          <a:p>
            <a:fld id="{6F59F840-A25C-47C2-9D32-7D79F8CD7447}" type="slidenum">
              <a:rPr lang="nl-BE" smtClean="0"/>
              <a:pPr/>
              <a:t>2</a:t>
            </a:fld>
            <a:endParaRPr lang="nl-BE" dirty="0"/>
          </a:p>
        </p:txBody>
      </p:sp>
      <p:sp>
        <p:nvSpPr>
          <p:cNvPr id="5" name="Text Placeholder 4">
            <a:extLst>
              <a:ext uri="{FF2B5EF4-FFF2-40B4-BE49-F238E27FC236}">
                <a16:creationId xmlns:a16="http://schemas.microsoft.com/office/drawing/2014/main" id="{2A582948-747F-45A2-86D2-1AB670DEFB48}"/>
              </a:ext>
            </a:extLst>
          </p:cNvPr>
          <p:cNvSpPr>
            <a:spLocks noGrp="1"/>
          </p:cNvSpPr>
          <p:nvPr>
            <p:ph type="body" sz="quarter" idx="13"/>
          </p:nvPr>
        </p:nvSpPr>
        <p:spPr>
          <a:xfrm>
            <a:off x="841302" y="895669"/>
            <a:ext cx="8988497" cy="2949356"/>
          </a:xfrm>
        </p:spPr>
        <p:txBody>
          <a:bodyPr>
            <a:normAutofit/>
          </a:bodyPr>
          <a:lstStyle/>
          <a:p>
            <a:r>
              <a:rPr lang="en-US" dirty="0"/>
              <a:t>MFO</a:t>
            </a:r>
          </a:p>
          <a:p>
            <a:pPr lvl="1"/>
            <a:r>
              <a:rPr lang="en-US" dirty="0" err="1"/>
              <a:t>Protonpompremmers</a:t>
            </a:r>
            <a:r>
              <a:rPr lang="en-US" dirty="0"/>
              <a:t> (PPI’s)</a:t>
            </a:r>
          </a:p>
        </p:txBody>
      </p:sp>
      <p:pic>
        <p:nvPicPr>
          <p:cNvPr id="9" name="Afbeelding 8" descr="Afbeelding met ontwerp&#10;&#10;Beschrijving automatisch gegenereerd met gemiddelde betrouwbaarheid">
            <a:extLst>
              <a:ext uri="{FF2B5EF4-FFF2-40B4-BE49-F238E27FC236}">
                <a16:creationId xmlns:a16="http://schemas.microsoft.com/office/drawing/2014/main" id="{B949EB7D-DA8E-EBC0-FB7C-6894ED0404CB}"/>
              </a:ext>
            </a:extLst>
          </p:cNvPr>
          <p:cNvPicPr>
            <a:picLocks noChangeAspect="1"/>
          </p:cNvPicPr>
          <p:nvPr/>
        </p:nvPicPr>
        <p:blipFill>
          <a:blip r:embed="rId3"/>
          <a:srcRect l="-1" r="43876"/>
          <a:stretch/>
        </p:blipFill>
        <p:spPr>
          <a:xfrm>
            <a:off x="7411056" y="-4580127"/>
            <a:ext cx="9379007" cy="9399896"/>
          </a:xfrm>
          <a:prstGeom prst="ellipse">
            <a:avLst/>
          </a:prstGeom>
        </p:spPr>
      </p:pic>
      <p:sp>
        <p:nvSpPr>
          <p:cNvPr id="10" name="Ovaal 9">
            <a:extLst>
              <a:ext uri="{FF2B5EF4-FFF2-40B4-BE49-F238E27FC236}">
                <a16:creationId xmlns:a16="http://schemas.microsoft.com/office/drawing/2014/main" id="{3AFDE50C-13CF-F8EE-8CCD-766A9FEB984E}"/>
              </a:ext>
            </a:extLst>
          </p:cNvPr>
          <p:cNvSpPr/>
          <p:nvPr/>
        </p:nvSpPr>
        <p:spPr>
          <a:xfrm>
            <a:off x="10391775" y="-1704975"/>
            <a:ext cx="3600450" cy="34099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23642824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264C1-41FA-4613-E238-78BE0E99732A}"/>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1398CC9E-A70F-33E6-A9F6-8C4CEB2987CE}"/>
              </a:ext>
            </a:extLst>
          </p:cNvPr>
          <p:cNvSpPr txBox="1"/>
          <p:nvPr/>
        </p:nvSpPr>
        <p:spPr>
          <a:xfrm>
            <a:off x="811655" y="1617387"/>
            <a:ext cx="4761831" cy="30008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pPr>
            <a:endParaRPr lang="nl-NL" dirty="0">
              <a:solidFill>
                <a:schemeClr val="accent1"/>
              </a:solidFill>
            </a:endParaRPr>
          </a:p>
          <a:p>
            <a:pPr>
              <a:buClr>
                <a:schemeClr val="accent1"/>
              </a:buClr>
            </a:pPr>
            <a:r>
              <a:rPr lang="nl-NL" dirty="0">
                <a:solidFill>
                  <a:schemeClr val="accent1"/>
                </a:solidFill>
              </a:rPr>
              <a:t>Algemene bijwerkingen (0,1-10%):</a:t>
            </a:r>
          </a:p>
          <a:p>
            <a:pPr>
              <a:buClr>
                <a:schemeClr val="accent1"/>
              </a:buClr>
            </a:pPr>
            <a:r>
              <a:rPr lang="nl-NL" sz="900" dirty="0">
                <a:solidFill>
                  <a:schemeClr val="accent1"/>
                </a:solidFill>
              </a:rPr>
              <a:t> </a:t>
            </a:r>
          </a:p>
          <a:p>
            <a:pPr lvl="2">
              <a:buClr>
                <a:schemeClr val="accent1"/>
              </a:buClr>
            </a:pPr>
            <a:r>
              <a:rPr lang="nl-NL" dirty="0">
                <a:solidFill>
                  <a:schemeClr val="tx2"/>
                </a:solidFill>
              </a:rPr>
              <a:t>Hoofdpijn, duizeligheid </a:t>
            </a:r>
          </a:p>
          <a:p>
            <a:pPr lvl="2">
              <a:buClr>
                <a:schemeClr val="accent1"/>
              </a:buClr>
            </a:pPr>
            <a:r>
              <a:rPr lang="nl-NL" dirty="0">
                <a:solidFill>
                  <a:schemeClr val="tx2"/>
                </a:solidFill>
              </a:rPr>
              <a:t>Misselijkheid, braken, obstipatie, </a:t>
            </a:r>
          </a:p>
          <a:p>
            <a:pPr lvl="2">
              <a:buClr>
                <a:schemeClr val="accent1"/>
              </a:buClr>
            </a:pPr>
            <a:r>
              <a:rPr lang="nl-NL" dirty="0">
                <a:solidFill>
                  <a:schemeClr val="tx2"/>
                </a:solidFill>
              </a:rPr>
              <a:t>	diarree, flatulentie </a:t>
            </a:r>
          </a:p>
          <a:p>
            <a:pPr lvl="2">
              <a:buClr>
                <a:schemeClr val="accent1"/>
              </a:buClr>
            </a:pPr>
            <a:r>
              <a:rPr lang="nl-NL" dirty="0">
                <a:solidFill>
                  <a:schemeClr val="tx2"/>
                </a:solidFill>
              </a:rPr>
              <a:t>Huiduitslag</a:t>
            </a:r>
          </a:p>
          <a:p>
            <a:pPr>
              <a:buClr>
                <a:schemeClr val="accent1"/>
              </a:buClr>
            </a:pPr>
            <a:endParaRPr lang="nl-NL" dirty="0">
              <a:solidFill>
                <a:schemeClr val="tx2"/>
              </a:solidFill>
            </a:endParaRPr>
          </a:p>
          <a:p>
            <a:pPr>
              <a:buClr>
                <a:schemeClr val="accent1"/>
              </a:buClr>
            </a:pPr>
            <a:endParaRPr lang="nl-NL" dirty="0">
              <a:solidFill>
                <a:schemeClr val="tx2"/>
              </a:solidFill>
            </a:endParaRPr>
          </a:p>
          <a:p>
            <a:pPr>
              <a:buClr>
                <a:schemeClr val="accent1"/>
              </a:buClr>
            </a:pPr>
            <a:endParaRPr lang="nl-NL" dirty="0">
              <a:solidFill>
                <a:schemeClr val="tx2"/>
              </a:solidFill>
            </a:endParaRPr>
          </a:p>
          <a:p>
            <a:pPr>
              <a:buClr>
                <a:schemeClr val="accent1"/>
              </a:buClr>
            </a:pPr>
            <a:endParaRPr lang="en-US" dirty="0" err="1">
              <a:solidFill>
                <a:schemeClr val="tx2"/>
              </a:solidFill>
              <a:latin typeface="Corbel"/>
            </a:endParaRPr>
          </a:p>
        </p:txBody>
      </p:sp>
      <p:sp>
        <p:nvSpPr>
          <p:cNvPr id="8" name="Tekstvak 7">
            <a:extLst>
              <a:ext uri="{FF2B5EF4-FFF2-40B4-BE49-F238E27FC236}">
                <a16:creationId xmlns:a16="http://schemas.microsoft.com/office/drawing/2014/main" id="{7FC9394A-8CBC-4CCF-4CA3-CD143D1BCF1E}"/>
              </a:ext>
            </a:extLst>
          </p:cNvPr>
          <p:cNvSpPr txBox="1"/>
          <p:nvPr/>
        </p:nvSpPr>
        <p:spPr>
          <a:xfrm>
            <a:off x="6400798" y="1892229"/>
            <a:ext cx="5669694" cy="2446824"/>
          </a:xfrm>
          <a:prstGeom prst="rect">
            <a:avLst/>
          </a:prstGeom>
          <a:noFill/>
        </p:spPr>
        <p:txBody>
          <a:bodyPr wrap="none" rtlCol="0">
            <a:spAutoFit/>
          </a:bodyPr>
          <a:lstStyle/>
          <a:p>
            <a:pPr>
              <a:buClr>
                <a:schemeClr val="accent1"/>
              </a:buClr>
            </a:pPr>
            <a:r>
              <a:rPr lang="nl-NL" dirty="0">
                <a:solidFill>
                  <a:schemeClr val="accent1"/>
                </a:solidFill>
              </a:rPr>
              <a:t>Bij chronisch gebruik van </a:t>
            </a:r>
            <a:r>
              <a:rPr lang="nl-NL" dirty="0" err="1">
                <a:solidFill>
                  <a:schemeClr val="accent1"/>
                </a:solidFill>
              </a:rPr>
              <a:t>PPI’s</a:t>
            </a:r>
            <a:r>
              <a:rPr lang="nl-NL" dirty="0">
                <a:solidFill>
                  <a:schemeClr val="accent1"/>
                </a:solidFill>
              </a:rPr>
              <a:t>:</a:t>
            </a:r>
          </a:p>
          <a:p>
            <a:pPr>
              <a:buClr>
                <a:schemeClr val="accent1"/>
              </a:buClr>
            </a:pPr>
            <a:r>
              <a:rPr lang="nl-NL" sz="900" dirty="0">
                <a:solidFill>
                  <a:schemeClr val="accent1"/>
                </a:solidFill>
              </a:rPr>
              <a:t> </a:t>
            </a:r>
          </a:p>
          <a:p>
            <a:pPr lvl="2">
              <a:buClr>
                <a:schemeClr val="accent1"/>
              </a:buClr>
            </a:pPr>
            <a:r>
              <a:rPr lang="nl-NL" dirty="0" err="1">
                <a:solidFill>
                  <a:schemeClr val="tx2"/>
                </a:solidFill>
              </a:rPr>
              <a:t>Maag-darminfecties</a:t>
            </a:r>
            <a:r>
              <a:rPr lang="nl-NL" dirty="0">
                <a:solidFill>
                  <a:schemeClr val="tx2"/>
                </a:solidFill>
              </a:rPr>
              <a:t> (</a:t>
            </a:r>
            <a:r>
              <a:rPr lang="nl-NL" dirty="0" err="1">
                <a:solidFill>
                  <a:schemeClr val="tx2"/>
                </a:solidFill>
              </a:rPr>
              <a:t>vnl</a:t>
            </a:r>
            <a:r>
              <a:rPr lang="nl-NL" dirty="0">
                <a:solidFill>
                  <a:schemeClr val="tx2"/>
                </a:solidFill>
              </a:rPr>
              <a:t> </a:t>
            </a:r>
            <a:r>
              <a:rPr lang="nl-NL" dirty="0" err="1">
                <a:solidFill>
                  <a:schemeClr val="tx2"/>
                </a:solidFill>
              </a:rPr>
              <a:t>Clostridium</a:t>
            </a:r>
            <a:r>
              <a:rPr lang="nl-NL" dirty="0">
                <a:solidFill>
                  <a:schemeClr val="tx2"/>
                </a:solidFill>
              </a:rPr>
              <a:t> </a:t>
            </a:r>
            <a:r>
              <a:rPr lang="nl-NL" dirty="0" err="1">
                <a:solidFill>
                  <a:schemeClr val="tx2"/>
                </a:solidFill>
              </a:rPr>
              <a:t>difficile</a:t>
            </a:r>
            <a:r>
              <a:rPr lang="nl-NL" dirty="0">
                <a:solidFill>
                  <a:schemeClr val="tx2"/>
                </a:solidFill>
              </a:rPr>
              <a:t>)</a:t>
            </a:r>
          </a:p>
          <a:p>
            <a:pPr lvl="2">
              <a:buClr>
                <a:schemeClr val="accent1"/>
              </a:buClr>
            </a:pPr>
            <a:r>
              <a:rPr lang="nl-NL" dirty="0">
                <a:solidFill>
                  <a:schemeClr val="tx2"/>
                </a:solidFill>
              </a:rPr>
              <a:t>Interstitiële nefritis</a:t>
            </a:r>
          </a:p>
          <a:p>
            <a:pPr lvl="2">
              <a:buClr>
                <a:schemeClr val="accent1"/>
              </a:buClr>
            </a:pPr>
            <a:endParaRPr lang="nl-NL" dirty="0">
              <a:solidFill>
                <a:schemeClr val="tx2"/>
              </a:solidFill>
            </a:endParaRPr>
          </a:p>
          <a:p>
            <a:pPr lvl="1">
              <a:buClr>
                <a:schemeClr val="accent1"/>
              </a:buClr>
            </a:pPr>
            <a:r>
              <a:rPr lang="nl-NL" dirty="0">
                <a:solidFill>
                  <a:schemeClr val="tx2"/>
                </a:solidFill>
              </a:rPr>
              <a:t>Correlatie zonder bewezen oorzakelijk verband: </a:t>
            </a:r>
          </a:p>
          <a:p>
            <a:pPr lvl="2">
              <a:buClr>
                <a:schemeClr val="accent1"/>
              </a:buClr>
            </a:pPr>
            <a:r>
              <a:rPr lang="nl-NL" dirty="0">
                <a:solidFill>
                  <a:schemeClr val="tx2"/>
                </a:solidFill>
              </a:rPr>
              <a:t>Maagcarcinoom</a:t>
            </a:r>
            <a:endParaRPr lang="nl-BE" dirty="0"/>
          </a:p>
          <a:p>
            <a:pPr lvl="2">
              <a:buClr>
                <a:schemeClr val="accent1"/>
              </a:buClr>
            </a:pPr>
            <a:r>
              <a:rPr lang="nl-NL" dirty="0">
                <a:solidFill>
                  <a:schemeClr val="tx2"/>
                </a:solidFill>
              </a:rPr>
              <a:t>Malabsorptie – tekorten Mg, Ca, Vit B12</a:t>
            </a:r>
          </a:p>
          <a:p>
            <a:pPr lvl="2">
              <a:buClr>
                <a:schemeClr val="accent1"/>
              </a:buClr>
            </a:pPr>
            <a:r>
              <a:rPr lang="nl-NL" dirty="0">
                <a:solidFill>
                  <a:schemeClr val="tx2"/>
                </a:solidFill>
              </a:rPr>
              <a:t>Osteoporose – verhoogd risico op fracturen</a:t>
            </a:r>
          </a:p>
        </p:txBody>
      </p:sp>
      <p:sp>
        <p:nvSpPr>
          <p:cNvPr id="3" name="Tijdelijke aanduiding voor tekst 2">
            <a:extLst>
              <a:ext uri="{FF2B5EF4-FFF2-40B4-BE49-F238E27FC236}">
                <a16:creationId xmlns:a16="http://schemas.microsoft.com/office/drawing/2014/main" id="{4ABB13ED-1ADB-9CC2-1B50-15C50F28EC44}"/>
              </a:ext>
            </a:extLst>
          </p:cNvPr>
          <p:cNvSpPr>
            <a:spLocks noGrp="1"/>
          </p:cNvSpPr>
          <p:nvPr>
            <p:ph type="body" sz="quarter" idx="18"/>
          </p:nvPr>
        </p:nvSpPr>
        <p:spPr>
          <a:xfrm>
            <a:off x="1317171" y="6278227"/>
            <a:ext cx="9568543" cy="457200"/>
          </a:xfrm>
        </p:spPr>
        <p:txBody>
          <a:bodyPr vert="horz" lIns="91440" tIns="45720" rIns="91440" bIns="45720" anchor="t">
            <a:noAutofit/>
          </a:bodyPr>
          <a:lstStyle/>
          <a:p>
            <a:pPr algn="l">
              <a:spcBef>
                <a:spcPts val="0"/>
              </a:spcBef>
            </a:pPr>
            <a:r>
              <a:rPr lang="nl-BE" sz="900" b="0" dirty="0">
                <a:solidFill>
                  <a:schemeClr val="tx2"/>
                </a:solidFill>
                <a:ea typeface="+mn-lt"/>
                <a:cs typeface="+mn-lt"/>
              </a:rPr>
              <a:t>BCFI</a:t>
            </a:r>
          </a:p>
          <a:p>
            <a:pPr algn="l">
              <a:spcBef>
                <a:spcPts val="0"/>
              </a:spcBef>
            </a:pPr>
            <a:r>
              <a:rPr lang="nl-BE" sz="900" b="0" dirty="0">
                <a:solidFill>
                  <a:schemeClr val="tx2"/>
                </a:solidFill>
                <a:ea typeface="+mn-lt"/>
                <a:cs typeface="+mn-lt"/>
              </a:rPr>
              <a:t>Farmacotherapeutischkompas.nl</a:t>
            </a:r>
          </a:p>
          <a:p>
            <a:pPr algn="l">
              <a:spcBef>
                <a:spcPts val="0"/>
              </a:spcBef>
            </a:pPr>
            <a:r>
              <a:rPr lang="nl-BE" sz="900" b="0" dirty="0" err="1">
                <a:solidFill>
                  <a:schemeClr val="tx2"/>
                </a:solidFill>
                <a:ea typeface="+mn-lt"/>
                <a:cs typeface="+mn-lt"/>
              </a:rPr>
              <a:t>Veettil</a:t>
            </a:r>
            <a:r>
              <a:rPr lang="nl-BE" sz="900" b="0" dirty="0">
                <a:solidFill>
                  <a:schemeClr val="tx2"/>
                </a:solidFill>
                <a:ea typeface="+mn-lt"/>
                <a:cs typeface="+mn-lt"/>
              </a:rPr>
              <a:t> SK. Association of proton-pump inhibitor </a:t>
            </a:r>
            <a:r>
              <a:rPr lang="nl-BE" sz="900" b="0" dirty="0" err="1">
                <a:solidFill>
                  <a:schemeClr val="tx2"/>
                </a:solidFill>
                <a:ea typeface="+mn-lt"/>
                <a:cs typeface="+mn-lt"/>
              </a:rPr>
              <a:t>use</a:t>
            </a:r>
            <a:r>
              <a:rPr lang="nl-BE" sz="900" b="0" dirty="0">
                <a:solidFill>
                  <a:schemeClr val="tx2"/>
                </a:solidFill>
                <a:ea typeface="+mn-lt"/>
                <a:cs typeface="+mn-lt"/>
              </a:rPr>
              <a:t> </a:t>
            </a:r>
            <a:r>
              <a:rPr lang="nl-BE" sz="900" b="0" dirty="0" err="1">
                <a:solidFill>
                  <a:schemeClr val="tx2"/>
                </a:solidFill>
                <a:ea typeface="+mn-lt"/>
                <a:cs typeface="+mn-lt"/>
              </a:rPr>
              <a:t>with</a:t>
            </a:r>
            <a:r>
              <a:rPr lang="nl-BE" sz="900" b="0" dirty="0">
                <a:solidFill>
                  <a:schemeClr val="tx2"/>
                </a:solidFill>
                <a:ea typeface="+mn-lt"/>
                <a:cs typeface="+mn-lt"/>
              </a:rPr>
              <a:t> adverse health </a:t>
            </a:r>
            <a:r>
              <a:rPr lang="nl-BE" sz="900" b="0" dirty="0" err="1">
                <a:solidFill>
                  <a:schemeClr val="tx2"/>
                </a:solidFill>
                <a:ea typeface="+mn-lt"/>
                <a:cs typeface="+mn-lt"/>
              </a:rPr>
              <a:t>outcomes</a:t>
            </a:r>
            <a:r>
              <a:rPr lang="nl-BE" sz="900" b="0" dirty="0">
                <a:solidFill>
                  <a:schemeClr val="tx2"/>
                </a:solidFill>
                <a:ea typeface="+mn-lt"/>
                <a:cs typeface="+mn-lt"/>
              </a:rPr>
              <a:t>: A </a:t>
            </a:r>
            <a:r>
              <a:rPr lang="nl-BE" sz="900" b="0" dirty="0" err="1">
                <a:solidFill>
                  <a:schemeClr val="tx2"/>
                </a:solidFill>
                <a:ea typeface="+mn-lt"/>
                <a:cs typeface="+mn-lt"/>
              </a:rPr>
              <a:t>systematic</a:t>
            </a:r>
            <a:r>
              <a:rPr lang="nl-BE" sz="900" b="0" dirty="0">
                <a:solidFill>
                  <a:schemeClr val="tx2"/>
                </a:solidFill>
                <a:ea typeface="+mn-lt"/>
                <a:cs typeface="+mn-lt"/>
              </a:rPr>
              <a:t> </a:t>
            </a:r>
            <a:r>
              <a:rPr lang="nl-BE" sz="900" b="0" dirty="0" err="1">
                <a:solidFill>
                  <a:schemeClr val="tx2"/>
                </a:solidFill>
                <a:ea typeface="+mn-lt"/>
                <a:cs typeface="+mn-lt"/>
              </a:rPr>
              <a:t>umbrella</a:t>
            </a:r>
            <a:r>
              <a:rPr lang="nl-BE" sz="900" b="0" dirty="0">
                <a:solidFill>
                  <a:schemeClr val="tx2"/>
                </a:solidFill>
                <a:ea typeface="+mn-lt"/>
                <a:cs typeface="+mn-lt"/>
              </a:rPr>
              <a:t> review of meta-analyses of cohort studies </a:t>
            </a:r>
            <a:r>
              <a:rPr lang="nl-BE" sz="900" b="0" dirty="0" err="1">
                <a:solidFill>
                  <a:schemeClr val="tx2"/>
                </a:solidFill>
                <a:ea typeface="+mn-lt"/>
                <a:cs typeface="+mn-lt"/>
              </a:rPr>
              <a:t>and</a:t>
            </a:r>
            <a:r>
              <a:rPr lang="nl-BE" sz="900" b="0" dirty="0">
                <a:solidFill>
                  <a:schemeClr val="tx2"/>
                </a:solidFill>
                <a:ea typeface="+mn-lt"/>
                <a:cs typeface="+mn-lt"/>
              </a:rPr>
              <a:t> </a:t>
            </a:r>
            <a:r>
              <a:rPr lang="nl-BE" sz="900" b="0" dirty="0" err="1">
                <a:solidFill>
                  <a:schemeClr val="tx2"/>
                </a:solidFill>
                <a:ea typeface="+mn-lt"/>
                <a:cs typeface="+mn-lt"/>
              </a:rPr>
              <a:t>randomised</a:t>
            </a:r>
            <a:r>
              <a:rPr lang="nl-BE" sz="900" b="0" dirty="0">
                <a:solidFill>
                  <a:schemeClr val="tx2"/>
                </a:solidFill>
                <a:ea typeface="+mn-lt"/>
                <a:cs typeface="+mn-lt"/>
              </a:rPr>
              <a:t> </a:t>
            </a:r>
            <a:r>
              <a:rPr lang="nl-BE" sz="900" b="0" dirty="0" err="1">
                <a:solidFill>
                  <a:schemeClr val="tx2"/>
                </a:solidFill>
                <a:ea typeface="+mn-lt"/>
                <a:cs typeface="+mn-lt"/>
              </a:rPr>
              <a:t>controlled</a:t>
            </a:r>
            <a:r>
              <a:rPr lang="nl-BE" sz="900" b="0" dirty="0">
                <a:solidFill>
                  <a:schemeClr val="tx2"/>
                </a:solidFill>
                <a:ea typeface="+mn-lt"/>
                <a:cs typeface="+mn-lt"/>
              </a:rPr>
              <a:t> trials. </a:t>
            </a:r>
          </a:p>
          <a:p>
            <a:pPr algn="l">
              <a:spcBef>
                <a:spcPts val="0"/>
              </a:spcBef>
            </a:pPr>
            <a:r>
              <a:rPr lang="nl-BE" sz="900" b="0" dirty="0">
                <a:solidFill>
                  <a:schemeClr val="tx2"/>
                </a:solidFill>
                <a:ea typeface="+mn-lt"/>
                <a:cs typeface="+mn-lt"/>
              </a:rPr>
              <a:t>Br J </a:t>
            </a:r>
            <a:r>
              <a:rPr lang="nl-BE" sz="900" b="0" dirty="0" err="1">
                <a:solidFill>
                  <a:schemeClr val="tx2"/>
                </a:solidFill>
                <a:ea typeface="+mn-lt"/>
                <a:cs typeface="+mn-lt"/>
              </a:rPr>
              <a:t>Clin</a:t>
            </a:r>
            <a:r>
              <a:rPr lang="nl-BE" sz="900" b="0" dirty="0">
                <a:solidFill>
                  <a:schemeClr val="tx2"/>
                </a:solidFill>
                <a:ea typeface="+mn-lt"/>
                <a:cs typeface="+mn-lt"/>
              </a:rPr>
              <a:t> </a:t>
            </a:r>
            <a:r>
              <a:rPr lang="nl-BE" sz="900" b="0" dirty="0" err="1">
                <a:solidFill>
                  <a:schemeClr val="tx2"/>
                </a:solidFill>
                <a:ea typeface="+mn-lt"/>
                <a:cs typeface="+mn-lt"/>
              </a:rPr>
              <a:t>Pharmacol</a:t>
            </a:r>
            <a:r>
              <a:rPr lang="nl-BE" sz="900" b="0" dirty="0">
                <a:solidFill>
                  <a:schemeClr val="tx2"/>
                </a:solidFill>
                <a:ea typeface="+mn-lt"/>
                <a:cs typeface="+mn-lt"/>
              </a:rPr>
              <a:t>. 2022 Feb;88(4):1551-1566</a:t>
            </a:r>
            <a:endParaRPr lang="nl-NL" sz="900" b="0" dirty="0">
              <a:solidFill>
                <a:schemeClr val="tx2"/>
              </a:solidFill>
              <a:ea typeface="+mn-lt"/>
              <a:cs typeface="+mn-lt"/>
            </a:endParaRPr>
          </a:p>
        </p:txBody>
      </p:sp>
      <p:sp>
        <p:nvSpPr>
          <p:cNvPr id="13" name="Tekstvak 12">
            <a:extLst>
              <a:ext uri="{FF2B5EF4-FFF2-40B4-BE49-F238E27FC236}">
                <a16:creationId xmlns:a16="http://schemas.microsoft.com/office/drawing/2014/main" id="{E3C12F17-71FC-74A9-7D5B-1FD1FB28BE86}"/>
              </a:ext>
            </a:extLst>
          </p:cNvPr>
          <p:cNvSpPr txBox="1"/>
          <p:nvPr/>
        </p:nvSpPr>
        <p:spPr>
          <a:xfrm>
            <a:off x="9573702" y="4965261"/>
            <a:ext cx="2133789" cy="646331"/>
          </a:xfrm>
          <a:prstGeom prst="rect">
            <a:avLst/>
          </a:prstGeom>
          <a:noFill/>
        </p:spPr>
        <p:txBody>
          <a:bodyPr wrap="none" rtlCol="0">
            <a:spAutoFit/>
          </a:bodyPr>
          <a:lstStyle/>
          <a:p>
            <a:r>
              <a:rPr lang="nl-NL" dirty="0">
                <a:solidFill>
                  <a:schemeClr val="tx2"/>
                </a:solidFill>
              </a:rPr>
              <a:t>Kwetsbare ouderen</a:t>
            </a:r>
          </a:p>
          <a:p>
            <a:endParaRPr lang="nl-BE" dirty="0">
              <a:solidFill>
                <a:schemeClr val="tx2"/>
              </a:solidFill>
            </a:endParaRPr>
          </a:p>
        </p:txBody>
      </p:sp>
      <p:sp>
        <p:nvSpPr>
          <p:cNvPr id="14" name="Freeform 40">
            <a:extLst>
              <a:ext uri="{FF2B5EF4-FFF2-40B4-BE49-F238E27FC236}">
                <a16:creationId xmlns:a16="http://schemas.microsoft.com/office/drawing/2014/main" id="{EFB7FF08-9EAD-EFF9-3C02-386359848241}"/>
              </a:ext>
            </a:extLst>
          </p:cNvPr>
          <p:cNvSpPr>
            <a:spLocks noChangeArrowheads="1"/>
          </p:cNvSpPr>
          <p:nvPr/>
        </p:nvSpPr>
        <p:spPr bwMode="auto">
          <a:xfrm>
            <a:off x="2138107" y="3756642"/>
            <a:ext cx="1036771" cy="955250"/>
          </a:xfrm>
          <a:custGeom>
            <a:avLst/>
            <a:gdLst>
              <a:gd name="connsiteX0" fmla="*/ 890382 w 3542119"/>
              <a:gd name="connsiteY0" fmla="*/ 239066 h 2819164"/>
              <a:gd name="connsiteX1" fmla="*/ 883199 w 3542119"/>
              <a:gd name="connsiteY1" fmla="*/ 244944 h 2819164"/>
              <a:gd name="connsiteX2" fmla="*/ 619395 w 3542119"/>
              <a:gd name="connsiteY2" fmla="*/ 504218 h 2819164"/>
              <a:gd name="connsiteX3" fmla="*/ 305312 w 3542119"/>
              <a:gd name="connsiteY3" fmla="*/ 1410696 h 2819164"/>
              <a:gd name="connsiteX4" fmla="*/ 619395 w 3542119"/>
              <a:gd name="connsiteY4" fmla="*/ 2317828 h 2819164"/>
              <a:gd name="connsiteX5" fmla="*/ 882546 w 3542119"/>
              <a:gd name="connsiteY5" fmla="*/ 2577101 h 2819164"/>
              <a:gd name="connsiteX6" fmla="*/ 890382 w 3542119"/>
              <a:gd name="connsiteY6" fmla="*/ 2582979 h 2819164"/>
              <a:gd name="connsiteX7" fmla="*/ 2648857 w 3542119"/>
              <a:gd name="connsiteY7" fmla="*/ 2582979 h 2819164"/>
              <a:gd name="connsiteX8" fmla="*/ 2656040 w 3542119"/>
              <a:gd name="connsiteY8" fmla="*/ 2577101 h 2819164"/>
              <a:gd name="connsiteX9" fmla="*/ 3233927 w 3542119"/>
              <a:gd name="connsiteY9" fmla="*/ 1410696 h 2819164"/>
              <a:gd name="connsiteX10" fmla="*/ 2655387 w 3542119"/>
              <a:gd name="connsiteY10" fmla="*/ 244944 h 2819164"/>
              <a:gd name="connsiteX11" fmla="*/ 2648204 w 3542119"/>
              <a:gd name="connsiteY11" fmla="*/ 239066 h 2819164"/>
              <a:gd name="connsiteX12" fmla="*/ 699670 w 3542119"/>
              <a:gd name="connsiteY12" fmla="*/ 0 h 2819164"/>
              <a:gd name="connsiteX13" fmla="*/ 2842449 w 3542119"/>
              <a:gd name="connsiteY13" fmla="*/ 0 h 2819164"/>
              <a:gd name="connsiteX14" fmla="*/ 3542119 w 3542119"/>
              <a:gd name="connsiteY14" fmla="*/ 1409256 h 2819164"/>
              <a:gd name="connsiteX15" fmla="*/ 2843102 w 3542119"/>
              <a:gd name="connsiteY15" fmla="*/ 2819164 h 2819164"/>
              <a:gd name="connsiteX16" fmla="*/ 699016 w 3542119"/>
              <a:gd name="connsiteY16" fmla="*/ 2819164 h 2819164"/>
              <a:gd name="connsiteX17" fmla="*/ 380213 w 3542119"/>
              <a:gd name="connsiteY17" fmla="*/ 2505706 h 2819164"/>
              <a:gd name="connsiteX18" fmla="*/ 0 w 3542119"/>
              <a:gd name="connsiteY18" fmla="*/ 1409256 h 2819164"/>
              <a:gd name="connsiteX19" fmla="*/ 380213 w 3542119"/>
              <a:gd name="connsiteY19" fmla="*/ 314111 h 2819164"/>
              <a:gd name="connsiteX20" fmla="*/ 699670 w 3542119"/>
              <a:gd name="connsiteY20" fmla="*/ 0 h 281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42119" h="2819164">
                <a:moveTo>
                  <a:pt x="890382" y="239066"/>
                </a:moveTo>
                <a:lnTo>
                  <a:pt x="883199" y="244944"/>
                </a:lnTo>
                <a:cubicBezTo>
                  <a:pt x="783946" y="320702"/>
                  <a:pt x="695141" y="408215"/>
                  <a:pt x="619395" y="504218"/>
                </a:cubicBezTo>
                <a:cubicBezTo>
                  <a:pt x="413707" y="764145"/>
                  <a:pt x="305312" y="1077624"/>
                  <a:pt x="305312" y="1410696"/>
                </a:cubicBezTo>
                <a:cubicBezTo>
                  <a:pt x="305312" y="1744421"/>
                  <a:pt x="413707" y="2058554"/>
                  <a:pt x="619395" y="2317828"/>
                </a:cubicBezTo>
                <a:cubicBezTo>
                  <a:pt x="695141" y="2413831"/>
                  <a:pt x="783946" y="2501344"/>
                  <a:pt x="882546" y="2577101"/>
                </a:cubicBezTo>
                <a:lnTo>
                  <a:pt x="890382" y="2582979"/>
                </a:lnTo>
                <a:lnTo>
                  <a:pt x="2648857" y="2582979"/>
                </a:lnTo>
                <a:lnTo>
                  <a:pt x="2656040" y="2577101"/>
                </a:lnTo>
                <a:cubicBezTo>
                  <a:pt x="3023668" y="2297582"/>
                  <a:pt x="3233927" y="1871772"/>
                  <a:pt x="3233927" y="1410696"/>
                </a:cubicBezTo>
                <a:cubicBezTo>
                  <a:pt x="3233927" y="949620"/>
                  <a:pt x="3023014" y="525116"/>
                  <a:pt x="2655387" y="244944"/>
                </a:cubicBezTo>
                <a:lnTo>
                  <a:pt x="2648204" y="239066"/>
                </a:lnTo>
                <a:close/>
                <a:moveTo>
                  <a:pt x="699670" y="0"/>
                </a:moveTo>
                <a:lnTo>
                  <a:pt x="2842449" y="0"/>
                </a:lnTo>
                <a:cubicBezTo>
                  <a:pt x="3268392" y="323254"/>
                  <a:pt x="3542119" y="834582"/>
                  <a:pt x="3542119" y="1409256"/>
                </a:cubicBezTo>
                <a:cubicBezTo>
                  <a:pt x="3542119" y="1984582"/>
                  <a:pt x="3268392" y="2495910"/>
                  <a:pt x="2843102" y="2819164"/>
                </a:cubicBezTo>
                <a:lnTo>
                  <a:pt x="699016" y="2819164"/>
                </a:lnTo>
                <a:cubicBezTo>
                  <a:pt x="580118" y="2728392"/>
                  <a:pt x="472979" y="2623253"/>
                  <a:pt x="380213" y="2505706"/>
                </a:cubicBezTo>
                <a:cubicBezTo>
                  <a:pt x="141763" y="2204656"/>
                  <a:pt x="0" y="1823282"/>
                  <a:pt x="0" y="1409256"/>
                </a:cubicBezTo>
                <a:cubicBezTo>
                  <a:pt x="0" y="995230"/>
                  <a:pt x="141763" y="615162"/>
                  <a:pt x="380213" y="314111"/>
                </a:cubicBezTo>
                <a:cubicBezTo>
                  <a:pt x="472979" y="195912"/>
                  <a:pt x="580772" y="90772"/>
                  <a:pt x="699670" y="0"/>
                </a:cubicBezTo>
                <a:close/>
              </a:path>
            </a:pathLst>
          </a:custGeom>
          <a:solidFill>
            <a:schemeClr val="tx2"/>
          </a:solidFill>
          <a:ln>
            <a:noFill/>
          </a:ln>
          <a:effectLst/>
        </p:spPr>
        <p:txBody>
          <a:bodyPr wrap="square" anchor="ctr">
            <a:noAutofit/>
          </a:bodyPr>
          <a:lstStyle/>
          <a:p>
            <a:endParaRPr lang="en-US" sz="4000" dirty="0">
              <a:latin typeface="Lato Light" panose="020F0502020204030203" pitchFamily="34" charset="0"/>
            </a:endParaRPr>
          </a:p>
        </p:txBody>
      </p:sp>
      <p:pic>
        <p:nvPicPr>
          <p:cNvPr id="15" name="Afbeelding 14">
            <a:extLst>
              <a:ext uri="{FF2B5EF4-FFF2-40B4-BE49-F238E27FC236}">
                <a16:creationId xmlns:a16="http://schemas.microsoft.com/office/drawing/2014/main" id="{8D5FBAAA-3014-9863-FF8B-B98C530B2CB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850" t="2783" r="24801" b="13250"/>
          <a:stretch/>
        </p:blipFill>
        <p:spPr>
          <a:xfrm>
            <a:off x="2450369" y="3848372"/>
            <a:ext cx="485452" cy="820465"/>
          </a:xfrm>
          <a:prstGeom prst="rect">
            <a:avLst/>
          </a:prstGeom>
        </p:spPr>
      </p:pic>
      <p:sp>
        <p:nvSpPr>
          <p:cNvPr id="16" name="Freeform 15">
            <a:extLst>
              <a:ext uri="{FF2B5EF4-FFF2-40B4-BE49-F238E27FC236}">
                <a16:creationId xmlns:a16="http://schemas.microsoft.com/office/drawing/2014/main" id="{8284B465-0784-35BF-EEA2-41873D702884}"/>
              </a:ext>
            </a:extLst>
          </p:cNvPr>
          <p:cNvSpPr>
            <a:spLocks noChangeArrowheads="1"/>
          </p:cNvSpPr>
          <p:nvPr/>
        </p:nvSpPr>
        <p:spPr bwMode="auto">
          <a:xfrm>
            <a:off x="2418072" y="4933919"/>
            <a:ext cx="1027635" cy="955252"/>
          </a:xfrm>
          <a:custGeom>
            <a:avLst/>
            <a:gdLst>
              <a:gd name="connsiteX0" fmla="*/ 890382 w 3542119"/>
              <a:gd name="connsiteY0" fmla="*/ 239066 h 2819164"/>
              <a:gd name="connsiteX1" fmla="*/ 883199 w 3542119"/>
              <a:gd name="connsiteY1" fmla="*/ 244944 h 2819164"/>
              <a:gd name="connsiteX2" fmla="*/ 619395 w 3542119"/>
              <a:gd name="connsiteY2" fmla="*/ 504218 h 2819164"/>
              <a:gd name="connsiteX3" fmla="*/ 305312 w 3542119"/>
              <a:gd name="connsiteY3" fmla="*/ 1410696 h 2819164"/>
              <a:gd name="connsiteX4" fmla="*/ 619395 w 3542119"/>
              <a:gd name="connsiteY4" fmla="*/ 2317828 h 2819164"/>
              <a:gd name="connsiteX5" fmla="*/ 882546 w 3542119"/>
              <a:gd name="connsiteY5" fmla="*/ 2577101 h 2819164"/>
              <a:gd name="connsiteX6" fmla="*/ 890382 w 3542119"/>
              <a:gd name="connsiteY6" fmla="*/ 2582979 h 2819164"/>
              <a:gd name="connsiteX7" fmla="*/ 2648857 w 3542119"/>
              <a:gd name="connsiteY7" fmla="*/ 2582979 h 2819164"/>
              <a:gd name="connsiteX8" fmla="*/ 2656040 w 3542119"/>
              <a:gd name="connsiteY8" fmla="*/ 2577101 h 2819164"/>
              <a:gd name="connsiteX9" fmla="*/ 3233927 w 3542119"/>
              <a:gd name="connsiteY9" fmla="*/ 1410696 h 2819164"/>
              <a:gd name="connsiteX10" fmla="*/ 2655387 w 3542119"/>
              <a:gd name="connsiteY10" fmla="*/ 244944 h 2819164"/>
              <a:gd name="connsiteX11" fmla="*/ 2648204 w 3542119"/>
              <a:gd name="connsiteY11" fmla="*/ 239066 h 2819164"/>
              <a:gd name="connsiteX12" fmla="*/ 699670 w 3542119"/>
              <a:gd name="connsiteY12" fmla="*/ 0 h 2819164"/>
              <a:gd name="connsiteX13" fmla="*/ 2842449 w 3542119"/>
              <a:gd name="connsiteY13" fmla="*/ 0 h 2819164"/>
              <a:gd name="connsiteX14" fmla="*/ 3542119 w 3542119"/>
              <a:gd name="connsiteY14" fmla="*/ 1409256 h 2819164"/>
              <a:gd name="connsiteX15" fmla="*/ 2843102 w 3542119"/>
              <a:gd name="connsiteY15" fmla="*/ 2819164 h 2819164"/>
              <a:gd name="connsiteX16" fmla="*/ 699016 w 3542119"/>
              <a:gd name="connsiteY16" fmla="*/ 2819164 h 2819164"/>
              <a:gd name="connsiteX17" fmla="*/ 380213 w 3542119"/>
              <a:gd name="connsiteY17" fmla="*/ 2505706 h 2819164"/>
              <a:gd name="connsiteX18" fmla="*/ 0 w 3542119"/>
              <a:gd name="connsiteY18" fmla="*/ 1409256 h 2819164"/>
              <a:gd name="connsiteX19" fmla="*/ 380213 w 3542119"/>
              <a:gd name="connsiteY19" fmla="*/ 314111 h 2819164"/>
              <a:gd name="connsiteX20" fmla="*/ 699670 w 3542119"/>
              <a:gd name="connsiteY20" fmla="*/ 0 h 281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42119" h="2819164">
                <a:moveTo>
                  <a:pt x="890382" y="239066"/>
                </a:moveTo>
                <a:lnTo>
                  <a:pt x="883199" y="244944"/>
                </a:lnTo>
                <a:cubicBezTo>
                  <a:pt x="783946" y="320702"/>
                  <a:pt x="695141" y="408215"/>
                  <a:pt x="619395" y="504218"/>
                </a:cubicBezTo>
                <a:cubicBezTo>
                  <a:pt x="413707" y="764145"/>
                  <a:pt x="305312" y="1077624"/>
                  <a:pt x="305312" y="1410696"/>
                </a:cubicBezTo>
                <a:cubicBezTo>
                  <a:pt x="305312" y="1744421"/>
                  <a:pt x="413707" y="2058554"/>
                  <a:pt x="619395" y="2317828"/>
                </a:cubicBezTo>
                <a:cubicBezTo>
                  <a:pt x="695141" y="2413831"/>
                  <a:pt x="783946" y="2501344"/>
                  <a:pt x="882546" y="2577101"/>
                </a:cubicBezTo>
                <a:lnTo>
                  <a:pt x="890382" y="2582979"/>
                </a:lnTo>
                <a:lnTo>
                  <a:pt x="2648857" y="2582979"/>
                </a:lnTo>
                <a:lnTo>
                  <a:pt x="2656040" y="2577101"/>
                </a:lnTo>
                <a:cubicBezTo>
                  <a:pt x="3023668" y="2297582"/>
                  <a:pt x="3233927" y="1871772"/>
                  <a:pt x="3233927" y="1410696"/>
                </a:cubicBezTo>
                <a:cubicBezTo>
                  <a:pt x="3233927" y="949620"/>
                  <a:pt x="3023014" y="525116"/>
                  <a:pt x="2655387" y="244944"/>
                </a:cubicBezTo>
                <a:lnTo>
                  <a:pt x="2648204" y="239066"/>
                </a:lnTo>
                <a:close/>
                <a:moveTo>
                  <a:pt x="699670" y="0"/>
                </a:moveTo>
                <a:lnTo>
                  <a:pt x="2842449" y="0"/>
                </a:lnTo>
                <a:cubicBezTo>
                  <a:pt x="3268392" y="323254"/>
                  <a:pt x="3542119" y="834582"/>
                  <a:pt x="3542119" y="1409256"/>
                </a:cubicBezTo>
                <a:cubicBezTo>
                  <a:pt x="3542119" y="1984582"/>
                  <a:pt x="3268392" y="2495910"/>
                  <a:pt x="2843102" y="2819164"/>
                </a:cubicBezTo>
                <a:lnTo>
                  <a:pt x="699016" y="2819164"/>
                </a:lnTo>
                <a:cubicBezTo>
                  <a:pt x="580118" y="2728392"/>
                  <a:pt x="472979" y="2623253"/>
                  <a:pt x="380213" y="2505706"/>
                </a:cubicBezTo>
                <a:cubicBezTo>
                  <a:pt x="141763" y="2204656"/>
                  <a:pt x="0" y="1823282"/>
                  <a:pt x="0" y="1409256"/>
                </a:cubicBezTo>
                <a:cubicBezTo>
                  <a:pt x="0" y="995230"/>
                  <a:pt x="141763" y="615162"/>
                  <a:pt x="380213" y="314111"/>
                </a:cubicBezTo>
                <a:cubicBezTo>
                  <a:pt x="472979" y="195912"/>
                  <a:pt x="580772" y="90772"/>
                  <a:pt x="699670" y="0"/>
                </a:cubicBezTo>
                <a:close/>
              </a:path>
            </a:pathLst>
          </a:custGeom>
          <a:solidFill>
            <a:schemeClr val="accent1"/>
          </a:solidFill>
          <a:ln>
            <a:noFill/>
          </a:ln>
          <a:effectLst/>
        </p:spPr>
        <p:txBody>
          <a:bodyPr wrap="square" anchor="ctr">
            <a:noAutofit/>
          </a:bodyPr>
          <a:lstStyle/>
          <a:p>
            <a:endParaRPr lang="en-US" sz="4000" dirty="0">
              <a:latin typeface="Lato Light" panose="020F0502020204030203" pitchFamily="34" charset="0"/>
            </a:endParaRPr>
          </a:p>
        </p:txBody>
      </p:sp>
      <p:pic>
        <p:nvPicPr>
          <p:cNvPr id="19" name="Afbeelding 18">
            <a:extLst>
              <a:ext uri="{FF2B5EF4-FFF2-40B4-BE49-F238E27FC236}">
                <a16:creationId xmlns:a16="http://schemas.microsoft.com/office/drawing/2014/main" id="{754115F7-792D-3EF0-7AD7-ACE01B243B3F}"/>
              </a:ext>
            </a:extLst>
          </p:cNvPr>
          <p:cNvPicPr>
            <a:picLocks noChangeAspect="1"/>
          </p:cNvPicPr>
          <p:nvPr/>
        </p:nvPicPr>
        <p:blipFill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l="7622" t="198" r="9238" b="13833"/>
          <a:stretch/>
        </p:blipFill>
        <p:spPr>
          <a:xfrm>
            <a:off x="2613928" y="5075862"/>
            <a:ext cx="702926" cy="729525"/>
          </a:xfrm>
          <a:prstGeom prst="rect">
            <a:avLst/>
          </a:prstGeom>
        </p:spPr>
      </p:pic>
      <p:sp>
        <p:nvSpPr>
          <p:cNvPr id="20" name="Freeform 37">
            <a:extLst>
              <a:ext uri="{FF2B5EF4-FFF2-40B4-BE49-F238E27FC236}">
                <a16:creationId xmlns:a16="http://schemas.microsoft.com/office/drawing/2014/main" id="{218C42F4-3081-8850-A104-249F3CE09E84}"/>
              </a:ext>
            </a:extLst>
          </p:cNvPr>
          <p:cNvSpPr>
            <a:spLocks noChangeArrowheads="1"/>
          </p:cNvSpPr>
          <p:nvPr/>
        </p:nvSpPr>
        <p:spPr bwMode="auto">
          <a:xfrm>
            <a:off x="3398463" y="4012145"/>
            <a:ext cx="1036771" cy="966315"/>
          </a:xfrm>
          <a:custGeom>
            <a:avLst/>
            <a:gdLst>
              <a:gd name="connsiteX0" fmla="*/ 890382 w 3542119"/>
              <a:gd name="connsiteY0" fmla="*/ 239066 h 2819164"/>
              <a:gd name="connsiteX1" fmla="*/ 883199 w 3542119"/>
              <a:gd name="connsiteY1" fmla="*/ 244944 h 2819164"/>
              <a:gd name="connsiteX2" fmla="*/ 619395 w 3542119"/>
              <a:gd name="connsiteY2" fmla="*/ 504218 h 2819164"/>
              <a:gd name="connsiteX3" fmla="*/ 305312 w 3542119"/>
              <a:gd name="connsiteY3" fmla="*/ 1410696 h 2819164"/>
              <a:gd name="connsiteX4" fmla="*/ 619395 w 3542119"/>
              <a:gd name="connsiteY4" fmla="*/ 2317828 h 2819164"/>
              <a:gd name="connsiteX5" fmla="*/ 882546 w 3542119"/>
              <a:gd name="connsiteY5" fmla="*/ 2577101 h 2819164"/>
              <a:gd name="connsiteX6" fmla="*/ 890382 w 3542119"/>
              <a:gd name="connsiteY6" fmla="*/ 2582979 h 2819164"/>
              <a:gd name="connsiteX7" fmla="*/ 2648857 w 3542119"/>
              <a:gd name="connsiteY7" fmla="*/ 2582979 h 2819164"/>
              <a:gd name="connsiteX8" fmla="*/ 2656040 w 3542119"/>
              <a:gd name="connsiteY8" fmla="*/ 2577101 h 2819164"/>
              <a:gd name="connsiteX9" fmla="*/ 3233927 w 3542119"/>
              <a:gd name="connsiteY9" fmla="*/ 1410696 h 2819164"/>
              <a:gd name="connsiteX10" fmla="*/ 2655387 w 3542119"/>
              <a:gd name="connsiteY10" fmla="*/ 244944 h 2819164"/>
              <a:gd name="connsiteX11" fmla="*/ 2648204 w 3542119"/>
              <a:gd name="connsiteY11" fmla="*/ 239066 h 2819164"/>
              <a:gd name="connsiteX12" fmla="*/ 699670 w 3542119"/>
              <a:gd name="connsiteY12" fmla="*/ 0 h 2819164"/>
              <a:gd name="connsiteX13" fmla="*/ 2842449 w 3542119"/>
              <a:gd name="connsiteY13" fmla="*/ 0 h 2819164"/>
              <a:gd name="connsiteX14" fmla="*/ 3542119 w 3542119"/>
              <a:gd name="connsiteY14" fmla="*/ 1409256 h 2819164"/>
              <a:gd name="connsiteX15" fmla="*/ 2843102 w 3542119"/>
              <a:gd name="connsiteY15" fmla="*/ 2819164 h 2819164"/>
              <a:gd name="connsiteX16" fmla="*/ 699016 w 3542119"/>
              <a:gd name="connsiteY16" fmla="*/ 2819164 h 2819164"/>
              <a:gd name="connsiteX17" fmla="*/ 380213 w 3542119"/>
              <a:gd name="connsiteY17" fmla="*/ 2505706 h 2819164"/>
              <a:gd name="connsiteX18" fmla="*/ 0 w 3542119"/>
              <a:gd name="connsiteY18" fmla="*/ 1409256 h 2819164"/>
              <a:gd name="connsiteX19" fmla="*/ 380213 w 3542119"/>
              <a:gd name="connsiteY19" fmla="*/ 314111 h 2819164"/>
              <a:gd name="connsiteX20" fmla="*/ 699670 w 3542119"/>
              <a:gd name="connsiteY20" fmla="*/ 0 h 281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42119" h="2819164">
                <a:moveTo>
                  <a:pt x="890382" y="239066"/>
                </a:moveTo>
                <a:lnTo>
                  <a:pt x="883199" y="244944"/>
                </a:lnTo>
                <a:cubicBezTo>
                  <a:pt x="783946" y="320702"/>
                  <a:pt x="695141" y="408215"/>
                  <a:pt x="619395" y="504218"/>
                </a:cubicBezTo>
                <a:cubicBezTo>
                  <a:pt x="413707" y="764145"/>
                  <a:pt x="305312" y="1077624"/>
                  <a:pt x="305312" y="1410696"/>
                </a:cubicBezTo>
                <a:cubicBezTo>
                  <a:pt x="305312" y="1744421"/>
                  <a:pt x="413707" y="2058554"/>
                  <a:pt x="619395" y="2317828"/>
                </a:cubicBezTo>
                <a:cubicBezTo>
                  <a:pt x="695141" y="2413831"/>
                  <a:pt x="783946" y="2501344"/>
                  <a:pt x="882546" y="2577101"/>
                </a:cubicBezTo>
                <a:lnTo>
                  <a:pt x="890382" y="2582979"/>
                </a:lnTo>
                <a:lnTo>
                  <a:pt x="2648857" y="2582979"/>
                </a:lnTo>
                <a:lnTo>
                  <a:pt x="2656040" y="2577101"/>
                </a:lnTo>
                <a:cubicBezTo>
                  <a:pt x="3023668" y="2297582"/>
                  <a:pt x="3233927" y="1871772"/>
                  <a:pt x="3233927" y="1410696"/>
                </a:cubicBezTo>
                <a:cubicBezTo>
                  <a:pt x="3233927" y="949620"/>
                  <a:pt x="3023014" y="525116"/>
                  <a:pt x="2655387" y="244944"/>
                </a:cubicBezTo>
                <a:lnTo>
                  <a:pt x="2648204" y="239066"/>
                </a:lnTo>
                <a:close/>
                <a:moveTo>
                  <a:pt x="699670" y="0"/>
                </a:moveTo>
                <a:lnTo>
                  <a:pt x="2842449" y="0"/>
                </a:lnTo>
                <a:cubicBezTo>
                  <a:pt x="3268392" y="323254"/>
                  <a:pt x="3542119" y="834582"/>
                  <a:pt x="3542119" y="1409256"/>
                </a:cubicBezTo>
                <a:cubicBezTo>
                  <a:pt x="3542119" y="1984582"/>
                  <a:pt x="3268392" y="2495910"/>
                  <a:pt x="2843102" y="2819164"/>
                </a:cubicBezTo>
                <a:lnTo>
                  <a:pt x="699016" y="2819164"/>
                </a:lnTo>
                <a:cubicBezTo>
                  <a:pt x="580118" y="2728392"/>
                  <a:pt x="472979" y="2623253"/>
                  <a:pt x="380213" y="2505706"/>
                </a:cubicBezTo>
                <a:cubicBezTo>
                  <a:pt x="141763" y="2204656"/>
                  <a:pt x="0" y="1823282"/>
                  <a:pt x="0" y="1409256"/>
                </a:cubicBezTo>
                <a:cubicBezTo>
                  <a:pt x="0" y="995230"/>
                  <a:pt x="141763" y="615162"/>
                  <a:pt x="380213" y="314111"/>
                </a:cubicBezTo>
                <a:cubicBezTo>
                  <a:pt x="472979" y="195912"/>
                  <a:pt x="580772" y="90772"/>
                  <a:pt x="699670" y="0"/>
                </a:cubicBezTo>
                <a:close/>
              </a:path>
            </a:pathLst>
          </a:custGeom>
          <a:solidFill>
            <a:schemeClr val="accent3"/>
          </a:solidFill>
          <a:ln>
            <a:noFill/>
          </a:ln>
          <a:effectLst/>
        </p:spPr>
        <p:txBody>
          <a:bodyPr wrap="square" anchor="ctr">
            <a:noAutofit/>
          </a:bodyPr>
          <a:lstStyle/>
          <a:p>
            <a:endParaRPr lang="en-US" sz="4000" dirty="0">
              <a:latin typeface="Lato Light" panose="020F0502020204030203" pitchFamily="34" charset="0"/>
            </a:endParaRPr>
          </a:p>
        </p:txBody>
      </p:sp>
      <p:pic>
        <p:nvPicPr>
          <p:cNvPr id="21" name="Afbeelding 20">
            <a:extLst>
              <a:ext uri="{FF2B5EF4-FFF2-40B4-BE49-F238E27FC236}">
                <a16:creationId xmlns:a16="http://schemas.microsoft.com/office/drawing/2014/main" id="{54FEA359-8CB9-B02F-7EE4-A5695121ED24}"/>
              </a:ext>
            </a:extLst>
          </p:cNvPr>
          <p:cNvPicPr>
            <a:picLocks noChangeAspect="1"/>
          </p:cNvPicPr>
          <p:nvPr/>
        </p:nvPicPr>
        <p:blipFill rotWithShape="1">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l="5894" r="4851" b="16401"/>
          <a:stretch/>
        </p:blipFill>
        <p:spPr>
          <a:xfrm>
            <a:off x="3563505" y="4125500"/>
            <a:ext cx="742968" cy="727594"/>
          </a:xfrm>
          <a:prstGeom prst="rect">
            <a:avLst/>
          </a:prstGeom>
        </p:spPr>
      </p:pic>
      <p:sp>
        <p:nvSpPr>
          <p:cNvPr id="5" name="Tijdelijke aanduiding voor dianummer 4">
            <a:extLst>
              <a:ext uri="{FF2B5EF4-FFF2-40B4-BE49-F238E27FC236}">
                <a16:creationId xmlns:a16="http://schemas.microsoft.com/office/drawing/2014/main" id="{B8A27861-0CCE-2EB7-520A-8512D3971DAB}"/>
              </a:ext>
            </a:extLst>
          </p:cNvPr>
          <p:cNvSpPr txBox="1">
            <a:spLocks/>
          </p:cNvSpPr>
          <p:nvPr/>
        </p:nvSpPr>
        <p:spPr>
          <a:xfrm>
            <a:off x="11803967" y="6566888"/>
            <a:ext cx="311833" cy="190312"/>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59F840-A25C-47C2-9D32-7D79F8CD7447}" type="slidenum">
              <a:rPr lang="nl-BE" sz="800" smtClean="0">
                <a:solidFill>
                  <a:schemeClr val="bg1"/>
                </a:solidFill>
              </a:rPr>
              <a:pPr/>
              <a:t>20</a:t>
            </a:fld>
            <a:endParaRPr lang="nl-BE" sz="800" dirty="0">
              <a:solidFill>
                <a:schemeClr val="bg1"/>
              </a:solidFill>
            </a:endParaRPr>
          </a:p>
        </p:txBody>
      </p:sp>
      <p:sp>
        <p:nvSpPr>
          <p:cNvPr id="9" name="Text Placeholder 28">
            <a:extLst>
              <a:ext uri="{FF2B5EF4-FFF2-40B4-BE49-F238E27FC236}">
                <a16:creationId xmlns:a16="http://schemas.microsoft.com/office/drawing/2014/main" id="{9204474D-0285-3114-7F25-3FE7952B1F4F}"/>
              </a:ext>
            </a:extLst>
          </p:cNvPr>
          <p:cNvSpPr txBox="1">
            <a:spLocks/>
          </p:cNvSpPr>
          <p:nvPr/>
        </p:nvSpPr>
        <p:spPr>
          <a:xfrm>
            <a:off x="1676083" y="2668373"/>
            <a:ext cx="73419" cy="21606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0" name="Text Placeholder 28">
            <a:extLst>
              <a:ext uri="{FF2B5EF4-FFF2-40B4-BE49-F238E27FC236}">
                <a16:creationId xmlns:a16="http://schemas.microsoft.com/office/drawing/2014/main" id="{BC11813C-91F7-3D29-FEA6-B81EA0CF37DE}"/>
              </a:ext>
            </a:extLst>
          </p:cNvPr>
          <p:cNvSpPr txBox="1">
            <a:spLocks/>
          </p:cNvSpPr>
          <p:nvPr/>
        </p:nvSpPr>
        <p:spPr>
          <a:xfrm>
            <a:off x="1676083" y="3210310"/>
            <a:ext cx="73419" cy="21606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7" name="Text Placeholder 28">
            <a:extLst>
              <a:ext uri="{FF2B5EF4-FFF2-40B4-BE49-F238E27FC236}">
                <a16:creationId xmlns:a16="http://schemas.microsoft.com/office/drawing/2014/main" id="{8936DE57-2680-D8D8-93C7-2467527B5173}"/>
              </a:ext>
            </a:extLst>
          </p:cNvPr>
          <p:cNvSpPr txBox="1">
            <a:spLocks/>
          </p:cNvSpPr>
          <p:nvPr/>
        </p:nvSpPr>
        <p:spPr>
          <a:xfrm>
            <a:off x="1676083" y="2371131"/>
            <a:ext cx="73419" cy="21606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8" name="Text Placeholder 28">
            <a:extLst>
              <a:ext uri="{FF2B5EF4-FFF2-40B4-BE49-F238E27FC236}">
                <a16:creationId xmlns:a16="http://schemas.microsoft.com/office/drawing/2014/main" id="{26668F6C-485E-44F8-2F88-4763AA260497}"/>
              </a:ext>
            </a:extLst>
          </p:cNvPr>
          <p:cNvSpPr txBox="1">
            <a:spLocks/>
          </p:cNvSpPr>
          <p:nvPr/>
        </p:nvSpPr>
        <p:spPr>
          <a:xfrm>
            <a:off x="7229396" y="4034477"/>
            <a:ext cx="73419" cy="21606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22" name="Text Placeholder 28">
            <a:extLst>
              <a:ext uri="{FF2B5EF4-FFF2-40B4-BE49-F238E27FC236}">
                <a16:creationId xmlns:a16="http://schemas.microsoft.com/office/drawing/2014/main" id="{A42AE211-399B-B7FF-BB9D-11DF08C0FFF6}"/>
              </a:ext>
            </a:extLst>
          </p:cNvPr>
          <p:cNvSpPr txBox="1">
            <a:spLocks/>
          </p:cNvSpPr>
          <p:nvPr/>
        </p:nvSpPr>
        <p:spPr>
          <a:xfrm>
            <a:off x="7229398" y="3489929"/>
            <a:ext cx="73419" cy="21606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23" name="Text Placeholder 28">
            <a:extLst>
              <a:ext uri="{FF2B5EF4-FFF2-40B4-BE49-F238E27FC236}">
                <a16:creationId xmlns:a16="http://schemas.microsoft.com/office/drawing/2014/main" id="{81898B40-69A7-6552-BFF9-3B14774F0D24}"/>
              </a:ext>
            </a:extLst>
          </p:cNvPr>
          <p:cNvSpPr txBox="1">
            <a:spLocks/>
          </p:cNvSpPr>
          <p:nvPr/>
        </p:nvSpPr>
        <p:spPr>
          <a:xfrm>
            <a:off x="7229397" y="3761833"/>
            <a:ext cx="73419" cy="21606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24" name="Text Placeholder 28">
            <a:extLst>
              <a:ext uri="{FF2B5EF4-FFF2-40B4-BE49-F238E27FC236}">
                <a16:creationId xmlns:a16="http://schemas.microsoft.com/office/drawing/2014/main" id="{E981DC31-3D81-054F-5E20-61AEF1E451E3}"/>
              </a:ext>
            </a:extLst>
          </p:cNvPr>
          <p:cNvSpPr txBox="1">
            <a:spLocks/>
          </p:cNvSpPr>
          <p:nvPr/>
        </p:nvSpPr>
        <p:spPr>
          <a:xfrm>
            <a:off x="7229398" y="2399493"/>
            <a:ext cx="73419" cy="21606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25" name="Text Placeholder 28">
            <a:extLst>
              <a:ext uri="{FF2B5EF4-FFF2-40B4-BE49-F238E27FC236}">
                <a16:creationId xmlns:a16="http://schemas.microsoft.com/office/drawing/2014/main" id="{A8A7473B-968D-238C-5EFD-56D21524B392}"/>
              </a:ext>
            </a:extLst>
          </p:cNvPr>
          <p:cNvSpPr txBox="1">
            <a:spLocks/>
          </p:cNvSpPr>
          <p:nvPr/>
        </p:nvSpPr>
        <p:spPr>
          <a:xfrm>
            <a:off x="7229397" y="2672123"/>
            <a:ext cx="73419" cy="21606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28" name="Titel 1">
            <a:extLst>
              <a:ext uri="{FF2B5EF4-FFF2-40B4-BE49-F238E27FC236}">
                <a16:creationId xmlns:a16="http://schemas.microsoft.com/office/drawing/2014/main" id="{4F24F513-F782-54C7-E476-3C651C91BD54}"/>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Bijwerkingen</a:t>
            </a:r>
            <a:endParaRPr lang="en-US" dirty="0"/>
          </a:p>
        </p:txBody>
      </p:sp>
      <p:sp>
        <p:nvSpPr>
          <p:cNvPr id="26" name="Rechteraccolade 25">
            <a:extLst>
              <a:ext uri="{FF2B5EF4-FFF2-40B4-BE49-F238E27FC236}">
                <a16:creationId xmlns:a16="http://schemas.microsoft.com/office/drawing/2014/main" id="{426C6A33-A9AF-C473-F3B0-2594B3B099F9}"/>
              </a:ext>
            </a:extLst>
          </p:cNvPr>
          <p:cNvSpPr/>
          <p:nvPr/>
        </p:nvSpPr>
        <p:spPr>
          <a:xfrm>
            <a:off x="11815867" y="3746482"/>
            <a:ext cx="144016" cy="504056"/>
          </a:xfrm>
          <a:prstGeom prst="rightBrace">
            <a:avLst>
              <a:gd name="adj1" fmla="val 29082"/>
              <a:gd name="adj2" fmla="val 50000"/>
            </a:avLst>
          </a:prstGeom>
          <a:ln w="28575"/>
        </p:spPr>
        <p:style>
          <a:lnRef idx="3">
            <a:schemeClr val="accent3"/>
          </a:lnRef>
          <a:fillRef idx="0">
            <a:schemeClr val="accent3"/>
          </a:fillRef>
          <a:effectRef idx="2">
            <a:schemeClr val="accent3"/>
          </a:effectRef>
          <a:fontRef idx="minor">
            <a:schemeClr val="tx1"/>
          </a:fontRef>
        </p:style>
        <p:txBody>
          <a:bodyPr rtlCol="0" anchor="ctr"/>
          <a:lstStyle/>
          <a:p>
            <a:pPr algn="ctr"/>
            <a:endParaRPr lang="nl-BE"/>
          </a:p>
        </p:txBody>
      </p:sp>
      <p:pic>
        <p:nvPicPr>
          <p:cNvPr id="27" name="Afbeelding 47">
            <a:extLst>
              <a:ext uri="{FF2B5EF4-FFF2-40B4-BE49-F238E27FC236}">
                <a16:creationId xmlns:a16="http://schemas.microsoft.com/office/drawing/2014/main" id="{C54B15A4-2928-2ACF-4141-DDA5BC79DF4B}"/>
              </a:ext>
            </a:extLst>
          </p:cNvPr>
          <p:cNvPicPr>
            <a:picLocks noChangeAspect="1"/>
          </p:cNvPicPr>
          <p:nvPr/>
        </p:nvPicPr>
        <p:blipFill>
          <a:blip r:embed="rId8" cstate="print">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9053873" y="4891450"/>
            <a:ext cx="504262" cy="442983"/>
          </a:xfrm>
          <a:prstGeom prst="rect">
            <a:avLst/>
          </a:prstGeom>
        </p:spPr>
      </p:pic>
      <p:sp>
        <p:nvSpPr>
          <p:cNvPr id="29" name="Pijl: gekromd links 28">
            <a:extLst>
              <a:ext uri="{FF2B5EF4-FFF2-40B4-BE49-F238E27FC236}">
                <a16:creationId xmlns:a16="http://schemas.microsoft.com/office/drawing/2014/main" id="{5ACE366E-CA48-1D41-C4DD-18B2430A829C}"/>
              </a:ext>
            </a:extLst>
          </p:cNvPr>
          <p:cNvSpPr/>
          <p:nvPr/>
        </p:nvSpPr>
        <p:spPr>
          <a:xfrm>
            <a:off x="11931076" y="3978620"/>
            <a:ext cx="181207" cy="1236363"/>
          </a:xfrm>
          <a:prstGeom prst="curvedLeftArrow">
            <a:avLst/>
          </a:prstGeom>
          <a:solidFill>
            <a:schemeClr val="accent3"/>
          </a:solidFill>
          <a:ln w="9525"/>
        </p:spPr>
        <p:style>
          <a:lnRef idx="2">
            <a:schemeClr val="accent3"/>
          </a:lnRef>
          <a:fillRef idx="1">
            <a:schemeClr val="lt1"/>
          </a:fillRef>
          <a:effectRef idx="0">
            <a:schemeClr val="accent3"/>
          </a:effectRef>
          <a:fontRef idx="minor">
            <a:schemeClr val="dk1"/>
          </a:fontRef>
        </p:style>
        <p:txBody>
          <a:bodyPr rtlCol="0" anchor="ctr"/>
          <a:lstStyle/>
          <a:p>
            <a:pPr algn="ctr"/>
            <a:endParaRPr lang="nl-BE">
              <a:solidFill>
                <a:schemeClr val="tx1"/>
              </a:solidFill>
            </a:endParaRPr>
          </a:p>
        </p:txBody>
      </p:sp>
    </p:spTree>
    <p:extLst>
      <p:ext uri="{BB962C8B-B14F-4D97-AF65-F5344CB8AC3E}">
        <p14:creationId xmlns:p14="http://schemas.microsoft.com/office/powerpoint/2010/main" val="6002479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35F0A-B14B-6AD1-A802-70D596D000A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61DDEF2-583F-EAD1-3238-9D4CCA6D1ECB}"/>
              </a:ext>
            </a:extLst>
          </p:cNvPr>
          <p:cNvSpPr>
            <a:spLocks noGrp="1"/>
          </p:cNvSpPr>
          <p:nvPr>
            <p:ph type="sldNum" sz="quarter" idx="18"/>
          </p:nvPr>
        </p:nvSpPr>
        <p:spPr>
          <a:xfrm>
            <a:off x="11760424" y="6566887"/>
            <a:ext cx="252000" cy="228599"/>
          </a:xfrm>
        </p:spPr>
        <p:txBody>
          <a:bodyPr>
            <a:normAutofit/>
          </a:bodyPr>
          <a:lstStyle/>
          <a:p>
            <a:fld id="{1AD93096-5B34-4342-9326-69289CEAE4C2}" type="slidenum">
              <a:rPr lang="en-US" smtClean="0"/>
              <a:pPr/>
              <a:t>21</a:t>
            </a:fld>
            <a:endParaRPr lang="en-US" dirty="0"/>
          </a:p>
        </p:txBody>
      </p:sp>
      <p:pic>
        <p:nvPicPr>
          <p:cNvPr id="7" name="Graphic 6">
            <a:extLst>
              <a:ext uri="{FF2B5EF4-FFF2-40B4-BE49-F238E27FC236}">
                <a16:creationId xmlns:a16="http://schemas.microsoft.com/office/drawing/2014/main" id="{586F8F1F-89F5-BF69-811B-B6F02F7F74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43961" y="1481667"/>
            <a:ext cx="3894666" cy="3894666"/>
          </a:xfrm>
          <a:prstGeom prst="rect">
            <a:avLst/>
          </a:prstGeom>
        </p:spPr>
      </p:pic>
      <p:sp>
        <p:nvSpPr>
          <p:cNvPr id="10" name="Titel 1">
            <a:extLst>
              <a:ext uri="{FF2B5EF4-FFF2-40B4-BE49-F238E27FC236}">
                <a16:creationId xmlns:a16="http://schemas.microsoft.com/office/drawing/2014/main" id="{146FA59D-8863-5EA0-306D-0AED414FB256}"/>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Communicatie (van apotheker) bij eerste uitgifte</a:t>
            </a:r>
            <a:endParaRPr lang="en-US" dirty="0"/>
          </a:p>
        </p:txBody>
      </p:sp>
      <p:pic>
        <p:nvPicPr>
          <p:cNvPr id="12" name="Picture Placeholder 3">
            <a:extLst>
              <a:ext uri="{FF2B5EF4-FFF2-40B4-BE49-F238E27FC236}">
                <a16:creationId xmlns:a16="http://schemas.microsoft.com/office/drawing/2014/main" id="{7E3C78F1-EBC9-B6E0-E14A-2264427CF96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8082" t="3137" r="1098" b="15113"/>
          <a:stretch/>
        </p:blipFill>
        <p:spPr>
          <a:xfrm>
            <a:off x="4474828" y="1796669"/>
            <a:ext cx="3237388" cy="3264662"/>
          </a:xfrm>
          <a:prstGeom prst="ellipse">
            <a:avLst/>
          </a:prstGeom>
        </p:spPr>
      </p:pic>
      <p:grpSp>
        <p:nvGrpSpPr>
          <p:cNvPr id="13" name="Group 15">
            <a:extLst>
              <a:ext uri="{FF2B5EF4-FFF2-40B4-BE49-F238E27FC236}">
                <a16:creationId xmlns:a16="http://schemas.microsoft.com/office/drawing/2014/main" id="{83F59117-1AB8-DF45-6E01-35D03ABC2570}"/>
              </a:ext>
            </a:extLst>
          </p:cNvPr>
          <p:cNvGrpSpPr/>
          <p:nvPr/>
        </p:nvGrpSpPr>
        <p:grpSpPr>
          <a:xfrm>
            <a:off x="995580" y="1481667"/>
            <a:ext cx="2056700" cy="2056700"/>
            <a:chOff x="9483991" y="2400650"/>
            <a:chExt cx="2056700" cy="2056700"/>
          </a:xfrm>
        </p:grpSpPr>
        <p:sp>
          <p:nvSpPr>
            <p:cNvPr id="26" name="Oval 16">
              <a:extLst>
                <a:ext uri="{FF2B5EF4-FFF2-40B4-BE49-F238E27FC236}">
                  <a16:creationId xmlns:a16="http://schemas.microsoft.com/office/drawing/2014/main" id="{C336E6E2-24E6-153D-2DD0-8A5702E59F87}"/>
                </a:ext>
              </a:extLst>
            </p:cNvPr>
            <p:cNvSpPr/>
            <p:nvPr/>
          </p:nvSpPr>
          <p:spPr>
            <a:xfrm>
              <a:off x="9483991" y="2400650"/>
              <a:ext cx="2056700" cy="2056700"/>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7" name="Google Shape;156;p6">
              <a:extLst>
                <a:ext uri="{FF2B5EF4-FFF2-40B4-BE49-F238E27FC236}">
                  <a16:creationId xmlns:a16="http://schemas.microsoft.com/office/drawing/2014/main" id="{7889E79B-0C42-0788-AFF9-F239542F0507}"/>
                </a:ext>
              </a:extLst>
            </p:cNvPr>
            <p:cNvSpPr/>
            <p:nvPr/>
          </p:nvSpPr>
          <p:spPr>
            <a:xfrm>
              <a:off x="9609640" y="2559494"/>
              <a:ext cx="1767961" cy="1739012"/>
            </a:xfrm>
            <a:prstGeom prst="rect">
              <a:avLst/>
            </a:prstGeom>
            <a:noFill/>
            <a:ln w="25400" cap="flat" cmpd="sng">
              <a:noFill/>
              <a:prstDash val="solid"/>
              <a:round/>
              <a:headEnd type="none" w="sm" len="sm"/>
              <a:tailEnd type="none" w="sm" len="sm"/>
            </a:ln>
          </p:spPr>
          <p:txBody>
            <a:bodyPr spcFirstLastPara="1" wrap="square" lIns="0" tIns="0" rIns="0" bIns="0" anchor="ctr" anchorCtr="0">
              <a:noAutofit/>
            </a:bodyPr>
            <a:lstStyle/>
            <a:p>
              <a:pPr algn="ctr">
                <a:lnSpc>
                  <a:spcPct val="90000"/>
                </a:lnSpc>
                <a:spcBef>
                  <a:spcPts val="1000"/>
                </a:spcBef>
              </a:pPr>
              <a:r>
                <a:rPr lang="nl-NL" b="1" u="sng" dirty="0">
                  <a:solidFill>
                    <a:prstClr val="white"/>
                  </a:solidFill>
                  <a:latin typeface="Segoe UI" panose="020B0502040204020203" pitchFamily="34" charset="0"/>
                  <a:ea typeface="Calibri"/>
                  <a:cs typeface="Segoe UI" panose="020B0502040204020203" pitchFamily="34" charset="0"/>
                  <a:sym typeface="Calibri"/>
                </a:rPr>
                <a:t>Opening/intake</a:t>
              </a:r>
            </a:p>
            <a:p>
              <a:pPr algn="ctr">
                <a:lnSpc>
                  <a:spcPct val="90000"/>
                </a:lnSpc>
                <a:spcBef>
                  <a:spcPts val="1000"/>
                </a:spcBef>
              </a:pPr>
              <a:r>
                <a:rPr lang="nl-NL" sz="1600" dirty="0">
                  <a:solidFill>
                    <a:prstClr val="white"/>
                  </a:solidFill>
                  <a:latin typeface="Segoe UI" panose="020B0502040204020203" pitchFamily="34" charset="0"/>
                  <a:ea typeface="Calibri"/>
                  <a:cs typeface="Segoe UI" panose="020B0502040204020203" pitchFamily="34" charset="0"/>
                  <a:sym typeface="Calibri"/>
                </a:rPr>
                <a:t>Open vragen</a:t>
              </a:r>
            </a:p>
            <a:p>
              <a:pPr algn="ctr"/>
              <a:endParaRPr lang="nl-NL" sz="1600" dirty="0">
                <a:solidFill>
                  <a:prstClr val="white"/>
                </a:solidFill>
                <a:latin typeface="Segoe UI" panose="020B0502040204020203" pitchFamily="34" charset="0"/>
                <a:ea typeface="Calibri"/>
                <a:cs typeface="Segoe UI" panose="020B0502040204020203" pitchFamily="34" charset="0"/>
                <a:sym typeface="Calibri"/>
              </a:endParaRPr>
            </a:p>
            <a:p>
              <a:pPr algn="ctr"/>
              <a:r>
                <a:rPr lang="nl-NL" sz="1600" dirty="0">
                  <a:solidFill>
                    <a:prstClr val="white"/>
                  </a:solidFill>
                  <a:latin typeface="Segoe UI" panose="020B0502040204020203" pitchFamily="34" charset="0"/>
                  <a:ea typeface="Calibri"/>
                  <a:cs typeface="Segoe UI" panose="020B0502040204020203" pitchFamily="34" charset="0"/>
                  <a:sym typeface="Calibri"/>
                </a:rPr>
                <a:t>Wat weet de patiënt?</a:t>
              </a:r>
            </a:p>
          </p:txBody>
        </p:sp>
      </p:grpSp>
      <p:sp>
        <p:nvSpPr>
          <p:cNvPr id="28" name="Text Placeholder 28">
            <a:extLst>
              <a:ext uri="{FF2B5EF4-FFF2-40B4-BE49-F238E27FC236}">
                <a16:creationId xmlns:a16="http://schemas.microsoft.com/office/drawing/2014/main" id="{2B692EE2-BBF7-E60E-A9A3-4D1412250516}"/>
              </a:ext>
            </a:extLst>
          </p:cNvPr>
          <p:cNvSpPr txBox="1">
            <a:spLocks/>
          </p:cNvSpPr>
          <p:nvPr/>
        </p:nvSpPr>
        <p:spPr>
          <a:xfrm rot="5400000">
            <a:off x="1969596" y="2463984"/>
            <a:ext cx="108667" cy="31979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0" name="Text Placeholder 28">
            <a:extLst>
              <a:ext uri="{FF2B5EF4-FFF2-40B4-BE49-F238E27FC236}">
                <a16:creationId xmlns:a16="http://schemas.microsoft.com/office/drawing/2014/main" id="{BF39A58C-43DE-0FF6-24CA-EC479C8D2EC4}"/>
              </a:ext>
            </a:extLst>
          </p:cNvPr>
          <p:cNvSpPr txBox="1">
            <a:spLocks/>
          </p:cNvSpPr>
          <p:nvPr/>
        </p:nvSpPr>
        <p:spPr>
          <a:xfrm rot="5400000">
            <a:off x="3014763" y="4151740"/>
            <a:ext cx="108667" cy="31979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2" name="Text Placeholder 28">
            <a:extLst>
              <a:ext uri="{FF2B5EF4-FFF2-40B4-BE49-F238E27FC236}">
                <a16:creationId xmlns:a16="http://schemas.microsoft.com/office/drawing/2014/main" id="{75CA3BE0-32A2-E914-A822-E019D4FBFD49}"/>
              </a:ext>
            </a:extLst>
          </p:cNvPr>
          <p:cNvSpPr txBox="1">
            <a:spLocks/>
          </p:cNvSpPr>
          <p:nvPr/>
        </p:nvSpPr>
        <p:spPr>
          <a:xfrm rot="5400000">
            <a:off x="9449028" y="4814444"/>
            <a:ext cx="108667" cy="31979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Tree>
    <p:extLst>
      <p:ext uri="{BB962C8B-B14F-4D97-AF65-F5344CB8AC3E}">
        <p14:creationId xmlns:p14="http://schemas.microsoft.com/office/powerpoint/2010/main" val="22155839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415D2-0D8B-7669-610F-1E5C0490025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D10467E-C2EF-A9DA-D160-179A0E9BA7A8}"/>
              </a:ext>
            </a:extLst>
          </p:cNvPr>
          <p:cNvSpPr>
            <a:spLocks noGrp="1"/>
          </p:cNvSpPr>
          <p:nvPr>
            <p:ph type="sldNum" sz="quarter" idx="18"/>
          </p:nvPr>
        </p:nvSpPr>
        <p:spPr>
          <a:xfrm>
            <a:off x="11760424" y="6566887"/>
            <a:ext cx="252000" cy="228599"/>
          </a:xfrm>
        </p:spPr>
        <p:txBody>
          <a:bodyPr>
            <a:normAutofit/>
          </a:bodyPr>
          <a:lstStyle/>
          <a:p>
            <a:fld id="{1AD93096-5B34-4342-9326-69289CEAE4C2}" type="slidenum">
              <a:rPr lang="en-US" smtClean="0"/>
              <a:pPr/>
              <a:t>22</a:t>
            </a:fld>
            <a:endParaRPr lang="en-US" dirty="0"/>
          </a:p>
        </p:txBody>
      </p:sp>
      <p:pic>
        <p:nvPicPr>
          <p:cNvPr id="7" name="Graphic 6">
            <a:extLst>
              <a:ext uri="{FF2B5EF4-FFF2-40B4-BE49-F238E27FC236}">
                <a16:creationId xmlns:a16="http://schemas.microsoft.com/office/drawing/2014/main" id="{3063C290-DC8C-6B1D-9D37-D8E4BF12B0D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43961" y="1481667"/>
            <a:ext cx="3894666" cy="3894666"/>
          </a:xfrm>
          <a:prstGeom prst="rect">
            <a:avLst/>
          </a:prstGeom>
        </p:spPr>
      </p:pic>
      <p:sp>
        <p:nvSpPr>
          <p:cNvPr id="14" name="Oval 13">
            <a:extLst>
              <a:ext uri="{FF2B5EF4-FFF2-40B4-BE49-F238E27FC236}">
                <a16:creationId xmlns:a16="http://schemas.microsoft.com/office/drawing/2014/main" id="{EF7FE286-88AD-C323-53EA-4F2F1326EB1A}"/>
              </a:ext>
            </a:extLst>
          </p:cNvPr>
          <p:cNvSpPr/>
          <p:nvPr/>
        </p:nvSpPr>
        <p:spPr>
          <a:xfrm>
            <a:off x="8902598" y="1231395"/>
            <a:ext cx="2293822" cy="230697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Titel 1">
            <a:extLst>
              <a:ext uri="{FF2B5EF4-FFF2-40B4-BE49-F238E27FC236}">
                <a16:creationId xmlns:a16="http://schemas.microsoft.com/office/drawing/2014/main" id="{FF3E2E5B-0DD0-CEA9-E52C-76DE8B0DB3F2}"/>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Communicatie (van apotheker) bij eerste uitgifte</a:t>
            </a:r>
            <a:endParaRPr lang="en-US" dirty="0"/>
          </a:p>
        </p:txBody>
      </p:sp>
      <p:pic>
        <p:nvPicPr>
          <p:cNvPr id="12" name="Picture Placeholder 3">
            <a:extLst>
              <a:ext uri="{FF2B5EF4-FFF2-40B4-BE49-F238E27FC236}">
                <a16:creationId xmlns:a16="http://schemas.microsoft.com/office/drawing/2014/main" id="{EAFC99FB-10B8-7E6E-0C75-83B82DC99C5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8082" t="3137" r="1098" b="15113"/>
          <a:stretch/>
        </p:blipFill>
        <p:spPr>
          <a:xfrm>
            <a:off x="4474828" y="1796669"/>
            <a:ext cx="3237388" cy="3264662"/>
          </a:xfrm>
          <a:prstGeom prst="ellipse">
            <a:avLst/>
          </a:prstGeom>
        </p:spPr>
      </p:pic>
      <p:grpSp>
        <p:nvGrpSpPr>
          <p:cNvPr id="13" name="Group 15">
            <a:extLst>
              <a:ext uri="{FF2B5EF4-FFF2-40B4-BE49-F238E27FC236}">
                <a16:creationId xmlns:a16="http://schemas.microsoft.com/office/drawing/2014/main" id="{24EFB187-97BB-C219-4F5A-24D7F84437E6}"/>
              </a:ext>
            </a:extLst>
          </p:cNvPr>
          <p:cNvGrpSpPr/>
          <p:nvPr/>
        </p:nvGrpSpPr>
        <p:grpSpPr>
          <a:xfrm>
            <a:off x="995580" y="1481667"/>
            <a:ext cx="2056700" cy="2056700"/>
            <a:chOff x="9483991" y="2400650"/>
            <a:chExt cx="2056700" cy="2056700"/>
          </a:xfrm>
        </p:grpSpPr>
        <p:sp>
          <p:nvSpPr>
            <p:cNvPr id="26" name="Oval 16">
              <a:extLst>
                <a:ext uri="{FF2B5EF4-FFF2-40B4-BE49-F238E27FC236}">
                  <a16:creationId xmlns:a16="http://schemas.microsoft.com/office/drawing/2014/main" id="{9F9C26B5-2F4C-4E41-5578-E16077851514}"/>
                </a:ext>
              </a:extLst>
            </p:cNvPr>
            <p:cNvSpPr/>
            <p:nvPr/>
          </p:nvSpPr>
          <p:spPr>
            <a:xfrm>
              <a:off x="9483991" y="2400650"/>
              <a:ext cx="2056700" cy="2056700"/>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7" name="Google Shape;156;p6">
              <a:extLst>
                <a:ext uri="{FF2B5EF4-FFF2-40B4-BE49-F238E27FC236}">
                  <a16:creationId xmlns:a16="http://schemas.microsoft.com/office/drawing/2014/main" id="{0A7D220D-9A87-5527-481B-C3D20D37992B}"/>
                </a:ext>
              </a:extLst>
            </p:cNvPr>
            <p:cNvSpPr/>
            <p:nvPr/>
          </p:nvSpPr>
          <p:spPr>
            <a:xfrm>
              <a:off x="9609640" y="2559494"/>
              <a:ext cx="1767961" cy="1739012"/>
            </a:xfrm>
            <a:prstGeom prst="rect">
              <a:avLst/>
            </a:prstGeom>
            <a:noFill/>
            <a:ln w="25400" cap="flat" cmpd="sng">
              <a:noFill/>
              <a:prstDash val="solid"/>
              <a:round/>
              <a:headEnd type="none" w="sm" len="sm"/>
              <a:tailEnd type="none" w="sm" len="sm"/>
            </a:ln>
          </p:spPr>
          <p:txBody>
            <a:bodyPr spcFirstLastPara="1" wrap="square" lIns="0" tIns="0" rIns="0" bIns="0" anchor="ctr" anchorCtr="0">
              <a:noAutofit/>
            </a:bodyPr>
            <a:lstStyle/>
            <a:p>
              <a:pPr algn="ctr">
                <a:lnSpc>
                  <a:spcPct val="90000"/>
                </a:lnSpc>
                <a:spcBef>
                  <a:spcPts val="1000"/>
                </a:spcBef>
              </a:pPr>
              <a:r>
                <a:rPr lang="nl-NL" b="1" u="sng" dirty="0">
                  <a:solidFill>
                    <a:prstClr val="white"/>
                  </a:solidFill>
                  <a:latin typeface="Segoe UI" panose="020B0502040204020203" pitchFamily="34" charset="0"/>
                  <a:ea typeface="Calibri"/>
                  <a:cs typeface="Segoe UI" panose="020B0502040204020203" pitchFamily="34" charset="0"/>
                  <a:sym typeface="Calibri"/>
                </a:rPr>
                <a:t>Opening/intake</a:t>
              </a:r>
            </a:p>
            <a:p>
              <a:pPr algn="ctr">
                <a:lnSpc>
                  <a:spcPct val="90000"/>
                </a:lnSpc>
                <a:spcBef>
                  <a:spcPts val="1000"/>
                </a:spcBef>
              </a:pPr>
              <a:r>
                <a:rPr lang="nl-NL" sz="1600" dirty="0">
                  <a:solidFill>
                    <a:prstClr val="white"/>
                  </a:solidFill>
                  <a:latin typeface="Segoe UI" panose="020B0502040204020203" pitchFamily="34" charset="0"/>
                  <a:ea typeface="Calibri"/>
                  <a:cs typeface="Segoe UI" panose="020B0502040204020203" pitchFamily="34" charset="0"/>
                  <a:sym typeface="Calibri"/>
                </a:rPr>
                <a:t>Open vragen</a:t>
              </a:r>
            </a:p>
            <a:p>
              <a:pPr algn="ctr"/>
              <a:endParaRPr lang="nl-NL" sz="1600" dirty="0">
                <a:solidFill>
                  <a:prstClr val="white"/>
                </a:solidFill>
                <a:latin typeface="Segoe UI" panose="020B0502040204020203" pitchFamily="34" charset="0"/>
                <a:ea typeface="Calibri"/>
                <a:cs typeface="Segoe UI" panose="020B0502040204020203" pitchFamily="34" charset="0"/>
                <a:sym typeface="Calibri"/>
              </a:endParaRPr>
            </a:p>
            <a:p>
              <a:pPr algn="ctr"/>
              <a:r>
                <a:rPr lang="nl-NL" sz="1600" dirty="0">
                  <a:solidFill>
                    <a:prstClr val="white"/>
                  </a:solidFill>
                  <a:latin typeface="Segoe UI" panose="020B0502040204020203" pitchFamily="34" charset="0"/>
                  <a:ea typeface="Calibri"/>
                  <a:cs typeface="Segoe UI" panose="020B0502040204020203" pitchFamily="34" charset="0"/>
                  <a:sym typeface="Calibri"/>
                </a:rPr>
                <a:t>Wat weet de patiënt?</a:t>
              </a:r>
            </a:p>
          </p:txBody>
        </p:sp>
      </p:grpSp>
      <p:sp>
        <p:nvSpPr>
          <p:cNvPr id="28" name="Text Placeholder 28">
            <a:extLst>
              <a:ext uri="{FF2B5EF4-FFF2-40B4-BE49-F238E27FC236}">
                <a16:creationId xmlns:a16="http://schemas.microsoft.com/office/drawing/2014/main" id="{BC6F0919-ECBA-6722-E31F-18CBA81FEA72}"/>
              </a:ext>
            </a:extLst>
          </p:cNvPr>
          <p:cNvSpPr txBox="1">
            <a:spLocks/>
          </p:cNvSpPr>
          <p:nvPr/>
        </p:nvSpPr>
        <p:spPr>
          <a:xfrm rot="5400000">
            <a:off x="1969596" y="2463984"/>
            <a:ext cx="108667" cy="31979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0" name="Text Placeholder 28">
            <a:extLst>
              <a:ext uri="{FF2B5EF4-FFF2-40B4-BE49-F238E27FC236}">
                <a16:creationId xmlns:a16="http://schemas.microsoft.com/office/drawing/2014/main" id="{5FE9C016-3AF7-DE59-0429-1FE0E58EB2F6}"/>
              </a:ext>
            </a:extLst>
          </p:cNvPr>
          <p:cNvSpPr txBox="1">
            <a:spLocks/>
          </p:cNvSpPr>
          <p:nvPr/>
        </p:nvSpPr>
        <p:spPr>
          <a:xfrm rot="5400000">
            <a:off x="3014763" y="4151740"/>
            <a:ext cx="108667" cy="31979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2" name="Text Placeholder 28">
            <a:extLst>
              <a:ext uri="{FF2B5EF4-FFF2-40B4-BE49-F238E27FC236}">
                <a16:creationId xmlns:a16="http://schemas.microsoft.com/office/drawing/2014/main" id="{69454282-E7BF-3ACB-F120-60021F24ACB6}"/>
              </a:ext>
            </a:extLst>
          </p:cNvPr>
          <p:cNvSpPr txBox="1">
            <a:spLocks/>
          </p:cNvSpPr>
          <p:nvPr/>
        </p:nvSpPr>
        <p:spPr>
          <a:xfrm rot="5400000">
            <a:off x="9449028" y="4814444"/>
            <a:ext cx="108667" cy="31979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2" name="Google Shape;156;p6">
            <a:extLst>
              <a:ext uri="{FF2B5EF4-FFF2-40B4-BE49-F238E27FC236}">
                <a16:creationId xmlns:a16="http://schemas.microsoft.com/office/drawing/2014/main" id="{88D368C7-CFEF-8F14-1AA9-D5F1F8A05AA9}"/>
              </a:ext>
            </a:extLst>
          </p:cNvPr>
          <p:cNvSpPr/>
          <p:nvPr/>
        </p:nvSpPr>
        <p:spPr>
          <a:xfrm>
            <a:off x="8990862" y="1463998"/>
            <a:ext cx="2117298" cy="1950626"/>
          </a:xfrm>
          <a:prstGeom prst="rect">
            <a:avLst/>
          </a:prstGeom>
          <a:noFill/>
          <a:ln w="25400" cap="flat" cmpd="sng">
            <a:noFill/>
            <a:prstDash val="solid"/>
            <a:round/>
            <a:headEnd type="none" w="sm" len="sm"/>
            <a:tailEnd type="none" w="sm" len="sm"/>
          </a:ln>
        </p:spPr>
        <p:txBody>
          <a:bodyPr spcFirstLastPara="1" wrap="square" lIns="0" tIns="0" rIns="0" bIns="0" anchor="ctr" anchorCtr="0">
            <a:noAutofit/>
          </a:bodyPr>
          <a:lstStyle/>
          <a:p>
            <a:pPr algn="ctr">
              <a:spcAft>
                <a:spcPts val="600"/>
              </a:spcAft>
            </a:pPr>
            <a:r>
              <a:rPr lang="nl-BE" b="1" u="sng" dirty="0">
                <a:solidFill>
                  <a:prstClr val="white"/>
                </a:solidFill>
                <a:latin typeface="Segoe UI" panose="020B0502040204020203" pitchFamily="34" charset="0"/>
                <a:ea typeface="Calibri"/>
                <a:cs typeface="Segoe UI" panose="020B0502040204020203" pitchFamily="34" charset="0"/>
                <a:sym typeface="Calibri"/>
              </a:rPr>
              <a:t>Doel en werking</a:t>
            </a:r>
          </a:p>
          <a:p>
            <a:pPr algn="ctr"/>
            <a:r>
              <a:rPr lang="nl-BE" sz="1600" dirty="0">
                <a:solidFill>
                  <a:prstClr val="white"/>
                </a:solidFill>
                <a:latin typeface="Segoe UI" panose="020B0502040204020203" pitchFamily="34" charset="0"/>
                <a:ea typeface="Calibri"/>
                <a:cs typeface="Segoe UI" panose="020B0502040204020203" pitchFamily="34" charset="0"/>
                <a:sym typeface="Calibri"/>
              </a:rPr>
              <a:t>Kort en begrijpelijk</a:t>
            </a:r>
          </a:p>
          <a:p>
            <a:pPr algn="ctr"/>
            <a:endParaRPr lang="nl-BE" sz="1600" dirty="0">
              <a:solidFill>
                <a:prstClr val="white"/>
              </a:solidFill>
              <a:latin typeface="Segoe UI" panose="020B0502040204020203" pitchFamily="34" charset="0"/>
              <a:ea typeface="Calibri"/>
              <a:cs typeface="Segoe UI" panose="020B0502040204020203" pitchFamily="34" charset="0"/>
              <a:sym typeface="Calibri"/>
            </a:endParaRPr>
          </a:p>
          <a:p>
            <a:pPr algn="ctr"/>
            <a:r>
              <a:rPr lang="nl-BE" sz="1600" dirty="0">
                <a:solidFill>
                  <a:prstClr val="white"/>
                </a:solidFill>
                <a:latin typeface="Segoe UI" panose="020B0502040204020203" pitchFamily="34" charset="0"/>
                <a:ea typeface="Calibri"/>
                <a:cs typeface="Segoe UI" panose="020B0502040204020203" pitchFamily="34" charset="0"/>
                <a:sym typeface="Calibri"/>
              </a:rPr>
              <a:t>Vertrek uit beschrijving en verwachting van patiënt</a:t>
            </a:r>
            <a:endParaRPr lang="nl-BE" dirty="0">
              <a:solidFill>
                <a:prstClr val="white"/>
              </a:solidFill>
              <a:latin typeface="Segoe UI" panose="020B0502040204020203" pitchFamily="34" charset="0"/>
              <a:ea typeface="Calibri"/>
              <a:cs typeface="Segoe UI" panose="020B0502040204020203" pitchFamily="34" charset="0"/>
              <a:sym typeface="Calibri"/>
            </a:endParaRPr>
          </a:p>
        </p:txBody>
      </p:sp>
    </p:spTree>
    <p:extLst>
      <p:ext uri="{BB962C8B-B14F-4D97-AF65-F5344CB8AC3E}">
        <p14:creationId xmlns:p14="http://schemas.microsoft.com/office/powerpoint/2010/main" val="1565223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8F58E-CE67-85A1-4BBC-764BFA31E38A}"/>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2E7192-C0AC-56C6-F238-2930D629134E}"/>
              </a:ext>
            </a:extLst>
          </p:cNvPr>
          <p:cNvSpPr>
            <a:spLocks noGrp="1"/>
          </p:cNvSpPr>
          <p:nvPr>
            <p:ph type="sldNum" sz="quarter" idx="18"/>
          </p:nvPr>
        </p:nvSpPr>
        <p:spPr>
          <a:xfrm>
            <a:off x="11760424" y="6566887"/>
            <a:ext cx="252000" cy="228599"/>
          </a:xfrm>
        </p:spPr>
        <p:txBody>
          <a:bodyPr>
            <a:normAutofit/>
          </a:bodyPr>
          <a:lstStyle/>
          <a:p>
            <a:fld id="{1AD93096-5B34-4342-9326-69289CEAE4C2}" type="slidenum">
              <a:rPr lang="en-US" smtClean="0"/>
              <a:pPr/>
              <a:t>23</a:t>
            </a:fld>
            <a:endParaRPr lang="en-US" dirty="0"/>
          </a:p>
        </p:txBody>
      </p:sp>
      <p:pic>
        <p:nvPicPr>
          <p:cNvPr id="7" name="Graphic 6">
            <a:extLst>
              <a:ext uri="{FF2B5EF4-FFF2-40B4-BE49-F238E27FC236}">
                <a16:creationId xmlns:a16="http://schemas.microsoft.com/office/drawing/2014/main" id="{C8A599FD-68FA-20E0-6DC2-C3CCCB51FAB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43961" y="1481667"/>
            <a:ext cx="3894666" cy="3894666"/>
          </a:xfrm>
          <a:prstGeom prst="rect">
            <a:avLst/>
          </a:prstGeom>
        </p:spPr>
      </p:pic>
      <p:sp>
        <p:nvSpPr>
          <p:cNvPr id="14" name="Oval 13">
            <a:extLst>
              <a:ext uri="{FF2B5EF4-FFF2-40B4-BE49-F238E27FC236}">
                <a16:creationId xmlns:a16="http://schemas.microsoft.com/office/drawing/2014/main" id="{2FFE8145-3DAA-B916-122F-81B2DC068E54}"/>
              </a:ext>
            </a:extLst>
          </p:cNvPr>
          <p:cNvSpPr/>
          <p:nvPr/>
        </p:nvSpPr>
        <p:spPr>
          <a:xfrm>
            <a:off x="8902598" y="1231395"/>
            <a:ext cx="2293822" cy="230697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nvGrpSpPr>
          <p:cNvPr id="19" name="Group 18">
            <a:extLst>
              <a:ext uri="{FF2B5EF4-FFF2-40B4-BE49-F238E27FC236}">
                <a16:creationId xmlns:a16="http://schemas.microsoft.com/office/drawing/2014/main" id="{8083602B-9D35-2261-88E0-47E7113B3742}"/>
              </a:ext>
            </a:extLst>
          </p:cNvPr>
          <p:cNvGrpSpPr/>
          <p:nvPr/>
        </p:nvGrpSpPr>
        <p:grpSpPr>
          <a:xfrm>
            <a:off x="1306286" y="3503196"/>
            <a:ext cx="3525623" cy="3525620"/>
            <a:chOff x="7837391" y="4099111"/>
            <a:chExt cx="2056700" cy="2056700"/>
          </a:xfrm>
        </p:grpSpPr>
        <p:sp>
          <p:nvSpPr>
            <p:cNvPr id="20" name="Oval 19">
              <a:extLst>
                <a:ext uri="{FF2B5EF4-FFF2-40B4-BE49-F238E27FC236}">
                  <a16:creationId xmlns:a16="http://schemas.microsoft.com/office/drawing/2014/main" id="{9182ED97-D30D-AEC3-969B-BAD93305378F}"/>
                </a:ext>
              </a:extLst>
            </p:cNvPr>
            <p:cNvSpPr/>
            <p:nvPr/>
          </p:nvSpPr>
          <p:spPr>
            <a:xfrm>
              <a:off x="7837391" y="4099111"/>
              <a:ext cx="2056700" cy="20567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nl-BE"/>
            </a:p>
          </p:txBody>
        </p:sp>
        <p:sp>
          <p:nvSpPr>
            <p:cNvPr id="21" name="Google Shape;156;p6">
              <a:extLst>
                <a:ext uri="{FF2B5EF4-FFF2-40B4-BE49-F238E27FC236}">
                  <a16:creationId xmlns:a16="http://schemas.microsoft.com/office/drawing/2014/main" id="{3168C558-5560-185D-68AD-038D594BDF2D}"/>
                </a:ext>
              </a:extLst>
            </p:cNvPr>
            <p:cNvSpPr/>
            <p:nvPr/>
          </p:nvSpPr>
          <p:spPr>
            <a:xfrm>
              <a:off x="7857088" y="4223863"/>
              <a:ext cx="2017307" cy="1739012"/>
            </a:xfrm>
            <a:prstGeom prst="rect">
              <a:avLst/>
            </a:prstGeom>
            <a:noFill/>
            <a:ln w="25400" cap="flat" cmpd="sng">
              <a:noFill/>
              <a:prstDash val="solid"/>
              <a:round/>
              <a:headEnd type="none" w="sm" len="sm"/>
              <a:tailEnd type="none" w="sm" len="sm"/>
            </a:ln>
          </p:spPr>
          <p:txBody>
            <a:bodyPr spcFirstLastPara="1" wrap="square" lIns="0" tIns="0" rIns="0" bIns="0" anchor="ctr" anchorCtr="0">
              <a:noAutofit/>
            </a:bodyPr>
            <a:lstStyle/>
            <a:p>
              <a:pPr algn="ctr">
                <a:spcAft>
                  <a:spcPts val="600"/>
                </a:spcAft>
              </a:pPr>
              <a:r>
                <a:rPr lang="en-US" b="1" u="sng" dirty="0" err="1">
                  <a:solidFill>
                    <a:prstClr val="white"/>
                  </a:solidFill>
                  <a:latin typeface="Segoe UI" panose="020B0502040204020203" pitchFamily="34" charset="0"/>
                  <a:ea typeface="Calibri"/>
                  <a:cs typeface="Segoe UI" panose="020B0502040204020203" pitchFamily="34" charset="0"/>
                  <a:sym typeface="Calibri"/>
                </a:rPr>
                <a:t>Gebruik</a:t>
              </a:r>
              <a:endParaRPr lang="en-US" b="1" u="sng" dirty="0">
                <a:solidFill>
                  <a:prstClr val="white"/>
                </a:solidFill>
                <a:latin typeface="Segoe UI" panose="020B0502040204020203" pitchFamily="34" charset="0"/>
                <a:ea typeface="Calibri"/>
                <a:cs typeface="Segoe UI" panose="020B0502040204020203" pitchFamily="34" charset="0"/>
                <a:sym typeface="Calibri"/>
              </a:endParaRPr>
            </a:p>
            <a:p>
              <a:pPr algn="ctr"/>
              <a:r>
                <a:rPr lang="en-US" sz="1600" dirty="0" err="1">
                  <a:solidFill>
                    <a:prstClr val="white"/>
                  </a:solidFill>
                  <a:latin typeface="Segoe UI" panose="020B0502040204020203" pitchFamily="34" charset="0"/>
                  <a:ea typeface="Calibri"/>
                  <a:cs typeface="Segoe UI" panose="020B0502040204020203" pitchFamily="34" charset="0"/>
                  <a:sym typeface="Calibri"/>
                </a:rPr>
                <a:t>Hoeveel</a:t>
              </a:r>
              <a:r>
                <a:rPr lang="en-US" sz="1600" dirty="0">
                  <a:solidFill>
                    <a:prstClr val="white"/>
                  </a:solidFill>
                  <a:latin typeface="Segoe UI" panose="020B0502040204020203" pitchFamily="34" charset="0"/>
                  <a:ea typeface="Calibri"/>
                  <a:cs typeface="Segoe UI" panose="020B0502040204020203" pitchFamily="34" charset="0"/>
                  <a:sym typeface="Calibri"/>
                </a:rPr>
                <a:t> </a:t>
              </a:r>
              <a:r>
                <a:rPr lang="en-US" sz="1600" dirty="0" err="1">
                  <a:solidFill>
                    <a:prstClr val="white"/>
                  </a:solidFill>
                  <a:latin typeface="Segoe UI" panose="020B0502040204020203" pitchFamily="34" charset="0"/>
                  <a:ea typeface="Calibri"/>
                  <a:cs typeface="Segoe UI" panose="020B0502040204020203" pitchFamily="34" charset="0"/>
                  <a:sym typeface="Calibri"/>
                </a:rPr>
                <a:t>en</a:t>
              </a:r>
              <a:r>
                <a:rPr lang="en-US" sz="1600" dirty="0">
                  <a:solidFill>
                    <a:prstClr val="white"/>
                  </a:solidFill>
                  <a:latin typeface="Segoe UI" panose="020B0502040204020203" pitchFamily="34" charset="0"/>
                  <a:ea typeface="Calibri"/>
                  <a:cs typeface="Segoe UI" panose="020B0502040204020203" pitchFamily="34" charset="0"/>
                  <a:sym typeface="Calibri"/>
                </a:rPr>
                <a:t> </a:t>
              </a:r>
              <a:r>
                <a:rPr lang="en-US" sz="1600" dirty="0" err="1">
                  <a:solidFill>
                    <a:prstClr val="white"/>
                  </a:solidFill>
                  <a:latin typeface="Segoe UI" panose="020B0502040204020203" pitchFamily="34" charset="0"/>
                  <a:ea typeface="Calibri"/>
                  <a:cs typeface="Segoe UI" panose="020B0502040204020203" pitchFamily="34" charset="0"/>
                  <a:sym typeface="Calibri"/>
                </a:rPr>
                <a:t>wanneer</a:t>
              </a:r>
              <a:endParaRPr lang="en-US" sz="1600" dirty="0">
                <a:solidFill>
                  <a:prstClr val="white"/>
                </a:solidFill>
                <a:latin typeface="Segoe UI" panose="020B0502040204020203" pitchFamily="34" charset="0"/>
                <a:ea typeface="Calibri"/>
                <a:cs typeface="Segoe UI" panose="020B0502040204020203" pitchFamily="34" charset="0"/>
                <a:sym typeface="Calibri"/>
              </a:endParaRPr>
            </a:p>
            <a:p>
              <a:pPr algn="ctr"/>
              <a:endParaRPr lang="en-US" sz="1600" dirty="0">
                <a:solidFill>
                  <a:prstClr val="white"/>
                </a:solidFill>
                <a:latin typeface="Segoe UI" panose="020B0502040204020203" pitchFamily="34" charset="0"/>
                <a:ea typeface="Calibri"/>
                <a:cs typeface="Segoe UI" panose="020B0502040204020203" pitchFamily="34" charset="0"/>
                <a:sym typeface="Calibri"/>
              </a:endParaRPr>
            </a:p>
            <a:p>
              <a:pPr algn="ctr"/>
              <a:r>
                <a:rPr lang="en-US" sz="1600" dirty="0" err="1">
                  <a:solidFill>
                    <a:prstClr val="white"/>
                  </a:solidFill>
                  <a:latin typeface="Segoe UI" panose="020B0502040204020203" pitchFamily="34" charset="0"/>
                  <a:ea typeface="Calibri"/>
                  <a:cs typeface="Segoe UI" panose="020B0502040204020203" pitchFamily="34" charset="0"/>
                  <a:sym typeface="Calibri"/>
                </a:rPr>
                <a:t>Vraag</a:t>
              </a:r>
              <a:r>
                <a:rPr lang="en-US" sz="1600" dirty="0">
                  <a:solidFill>
                    <a:prstClr val="white"/>
                  </a:solidFill>
                  <a:latin typeface="Segoe UI" panose="020B0502040204020203" pitchFamily="34" charset="0"/>
                  <a:ea typeface="Calibri"/>
                  <a:cs typeface="Segoe UI" panose="020B0502040204020203" pitchFamily="34" charset="0"/>
                  <a:sym typeface="Calibri"/>
                </a:rPr>
                <a:t> </a:t>
              </a:r>
              <a:r>
                <a:rPr lang="en-US" sz="1600" dirty="0" err="1">
                  <a:solidFill>
                    <a:prstClr val="white"/>
                  </a:solidFill>
                  <a:latin typeface="Segoe UI" panose="020B0502040204020203" pitchFamily="34" charset="0"/>
                  <a:ea typeface="Calibri"/>
                  <a:cs typeface="Segoe UI" panose="020B0502040204020203" pitchFamily="34" charset="0"/>
                  <a:sym typeface="Calibri"/>
                </a:rPr>
                <a:t>patiënt</a:t>
              </a:r>
              <a:r>
                <a:rPr lang="en-US" sz="1600" dirty="0">
                  <a:solidFill>
                    <a:prstClr val="white"/>
                  </a:solidFill>
                  <a:latin typeface="Segoe UI" panose="020B0502040204020203" pitchFamily="34" charset="0"/>
                  <a:ea typeface="Calibri"/>
                  <a:cs typeface="Segoe UI" panose="020B0502040204020203" pitchFamily="34" charset="0"/>
                  <a:sym typeface="Calibri"/>
                </a:rPr>
                <a:t> om </a:t>
              </a:r>
              <a:r>
                <a:rPr lang="en-US" sz="1600" dirty="0" err="1">
                  <a:solidFill>
                    <a:prstClr val="white"/>
                  </a:solidFill>
                  <a:latin typeface="Segoe UI" panose="020B0502040204020203" pitchFamily="34" charset="0"/>
                  <a:ea typeface="Calibri"/>
                  <a:cs typeface="Segoe UI" panose="020B0502040204020203" pitchFamily="34" charset="0"/>
                  <a:sym typeface="Calibri"/>
                </a:rPr>
                <a:t>samen</a:t>
              </a:r>
              <a:r>
                <a:rPr lang="en-US" sz="1600" dirty="0">
                  <a:solidFill>
                    <a:prstClr val="white"/>
                  </a:solidFill>
                  <a:latin typeface="Segoe UI" panose="020B0502040204020203" pitchFamily="34" charset="0"/>
                  <a:ea typeface="Calibri"/>
                  <a:cs typeface="Segoe UI" panose="020B0502040204020203" pitchFamily="34" charset="0"/>
                  <a:sym typeface="Calibri"/>
                </a:rPr>
                <a:t> </a:t>
              </a:r>
              <a:r>
                <a:rPr lang="en-US" sz="1600" dirty="0" err="1">
                  <a:solidFill>
                    <a:prstClr val="white"/>
                  </a:solidFill>
                  <a:latin typeface="Segoe UI" panose="020B0502040204020203" pitchFamily="34" charset="0"/>
                  <a:ea typeface="Calibri"/>
                  <a:cs typeface="Segoe UI" panose="020B0502040204020203" pitchFamily="34" charset="0"/>
                  <a:sym typeface="Calibri"/>
                </a:rPr>
                <a:t>te</a:t>
              </a:r>
              <a:r>
                <a:rPr lang="en-US" sz="1600" dirty="0">
                  <a:solidFill>
                    <a:prstClr val="white"/>
                  </a:solidFill>
                  <a:latin typeface="Segoe UI" panose="020B0502040204020203" pitchFamily="34" charset="0"/>
                  <a:ea typeface="Calibri"/>
                  <a:cs typeface="Segoe UI" panose="020B0502040204020203" pitchFamily="34" charset="0"/>
                  <a:sym typeface="Calibri"/>
                </a:rPr>
                <a:t> </a:t>
              </a:r>
              <a:r>
                <a:rPr lang="en-US" sz="1600" dirty="0" err="1">
                  <a:solidFill>
                    <a:prstClr val="white"/>
                  </a:solidFill>
                  <a:latin typeface="Segoe UI" panose="020B0502040204020203" pitchFamily="34" charset="0"/>
                  <a:ea typeface="Calibri"/>
                  <a:cs typeface="Segoe UI" panose="020B0502040204020203" pitchFamily="34" charset="0"/>
                  <a:sym typeface="Calibri"/>
                </a:rPr>
                <a:t>vatten</a:t>
              </a:r>
              <a:endParaRPr lang="en-US" sz="1600" dirty="0">
                <a:solidFill>
                  <a:prstClr val="white"/>
                </a:solidFill>
                <a:latin typeface="Segoe UI" panose="020B0502040204020203" pitchFamily="34" charset="0"/>
                <a:ea typeface="Calibri"/>
                <a:cs typeface="Segoe UI" panose="020B0502040204020203" pitchFamily="34" charset="0"/>
                <a:sym typeface="Calibri"/>
              </a:endParaRPr>
            </a:p>
            <a:p>
              <a:pPr algn="ctr">
                <a:spcAft>
                  <a:spcPts val="600"/>
                </a:spcAft>
              </a:pPr>
              <a:endParaRPr lang="en-US" sz="1600" dirty="0">
                <a:solidFill>
                  <a:prstClr val="white"/>
                </a:solidFill>
                <a:latin typeface="Segoe UI" panose="020B0502040204020203" pitchFamily="34" charset="0"/>
                <a:ea typeface="Calibri"/>
                <a:cs typeface="Segoe UI" panose="020B0502040204020203" pitchFamily="34" charset="0"/>
                <a:sym typeface="Calibri"/>
              </a:endParaRPr>
            </a:p>
            <a:p>
              <a:pPr algn="ctr">
                <a:spcAft>
                  <a:spcPts val="600"/>
                </a:spcAft>
              </a:pPr>
              <a:r>
                <a:rPr lang="en-US" sz="1600" i="1" dirty="0" err="1">
                  <a:solidFill>
                    <a:prstClr val="white"/>
                  </a:solidFill>
                  <a:latin typeface="Segoe UI" panose="020B0502040204020203" pitchFamily="34" charset="0"/>
                  <a:ea typeface="Calibri"/>
                  <a:cs typeface="Segoe UI" panose="020B0502040204020203" pitchFamily="34" charset="0"/>
                  <a:sym typeface="Calibri"/>
                </a:rPr>
                <a:t>Capules</a:t>
              </a:r>
              <a:r>
                <a:rPr lang="en-US" sz="1600" i="1" dirty="0">
                  <a:solidFill>
                    <a:prstClr val="white"/>
                  </a:solidFill>
                  <a:latin typeface="Segoe UI" panose="020B0502040204020203" pitchFamily="34" charset="0"/>
                  <a:ea typeface="Calibri"/>
                  <a:cs typeface="Segoe UI" panose="020B0502040204020203" pitchFamily="34" charset="0"/>
                  <a:sym typeface="Calibri"/>
                </a:rPr>
                <a:t> + </a:t>
              </a:r>
              <a:r>
                <a:rPr lang="en-US" sz="1600" i="1" dirty="0" err="1">
                  <a:solidFill>
                    <a:prstClr val="white"/>
                  </a:solidFill>
                  <a:latin typeface="Segoe UI" panose="020B0502040204020203" pitchFamily="34" charset="0"/>
                  <a:ea typeface="Calibri"/>
                  <a:cs typeface="Segoe UI" panose="020B0502040204020203" pitchFamily="34" charset="0"/>
                  <a:sym typeface="Calibri"/>
                </a:rPr>
                <a:t>tabletten</a:t>
              </a:r>
              <a:r>
                <a:rPr lang="en-US" sz="1600" i="1" dirty="0">
                  <a:solidFill>
                    <a:prstClr val="white"/>
                  </a:solidFill>
                  <a:latin typeface="Segoe UI" panose="020B0502040204020203" pitchFamily="34" charset="0"/>
                  <a:ea typeface="Calibri"/>
                  <a:cs typeface="Segoe UI" panose="020B0502040204020203" pitchFamily="34" charset="0"/>
                  <a:sym typeface="Calibri"/>
                </a:rPr>
                <a:t> ‘s </a:t>
              </a:r>
              <a:r>
                <a:rPr lang="en-US" sz="1600" i="1" dirty="0" err="1">
                  <a:solidFill>
                    <a:prstClr val="white"/>
                  </a:solidFill>
                  <a:latin typeface="Segoe UI" panose="020B0502040204020203" pitchFamily="34" charset="0"/>
                  <a:ea typeface="Calibri"/>
                  <a:cs typeface="Segoe UI" panose="020B0502040204020203" pitchFamily="34" charset="0"/>
                  <a:sym typeface="Calibri"/>
                </a:rPr>
                <a:t>ochtends</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zonder</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kauwen</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innemen</a:t>
              </a:r>
              <a:r>
                <a:rPr lang="en-US" sz="1600" i="1" dirty="0">
                  <a:solidFill>
                    <a:prstClr val="white"/>
                  </a:solidFill>
                  <a:latin typeface="Segoe UI" panose="020B0502040204020203" pitchFamily="34" charset="0"/>
                  <a:ea typeface="Calibri"/>
                  <a:cs typeface="Segoe UI" panose="020B0502040204020203" pitchFamily="34" charset="0"/>
                  <a:sym typeface="Calibri"/>
                </a:rPr>
                <a:t> met water</a:t>
              </a:r>
            </a:p>
            <a:p>
              <a:pPr algn="ctr">
                <a:spcAft>
                  <a:spcPts val="600"/>
                </a:spcAft>
              </a:pPr>
              <a:endParaRPr lang="en-US" sz="100" i="1" dirty="0">
                <a:solidFill>
                  <a:prstClr val="white"/>
                </a:solidFill>
                <a:latin typeface="Segoe UI" panose="020B0502040204020203" pitchFamily="34" charset="0"/>
                <a:ea typeface="Calibri"/>
                <a:cs typeface="Segoe UI" panose="020B0502040204020203" pitchFamily="34" charset="0"/>
                <a:sym typeface="Calibri"/>
              </a:endParaRPr>
            </a:p>
            <a:p>
              <a:pPr algn="ctr">
                <a:spcAft>
                  <a:spcPts val="600"/>
                </a:spcAft>
              </a:pPr>
              <a:r>
                <a:rPr lang="en-US" sz="1600" i="1" dirty="0">
                  <a:solidFill>
                    <a:prstClr val="white"/>
                  </a:solidFill>
                  <a:latin typeface="Segoe UI" panose="020B0502040204020203" pitchFamily="34" charset="0"/>
                  <a:ea typeface="Calibri"/>
                  <a:cs typeface="Segoe UI" panose="020B0502040204020203" pitchFamily="34" charset="0"/>
                  <a:sym typeface="Calibri"/>
                </a:rPr>
                <a:t>! Extra focus op </a:t>
              </a:r>
              <a:r>
                <a:rPr lang="en-US" sz="1600" i="1" dirty="0" err="1">
                  <a:solidFill>
                    <a:prstClr val="white"/>
                  </a:solidFill>
                  <a:latin typeface="Segoe UI" panose="020B0502040204020203" pitchFamily="34" charset="0"/>
                  <a:ea typeface="Calibri"/>
                  <a:cs typeface="Segoe UI" panose="020B0502040204020203" pitchFamily="34" charset="0"/>
                  <a:sym typeface="Calibri"/>
                </a:rPr>
                <a:t>kortdurend</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gebruik</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uitz</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indicatie</a:t>
              </a:r>
              <a:r>
                <a:rPr lang="en-US" sz="1600" i="1" dirty="0">
                  <a:solidFill>
                    <a:prstClr val="white"/>
                  </a:solidFill>
                  <a:latin typeface="Segoe UI" panose="020B0502040204020203" pitchFamily="34" charset="0"/>
                  <a:ea typeface="Calibri"/>
                  <a:cs typeface="Segoe UI" panose="020B0502040204020203" pitchFamily="34" charset="0"/>
                  <a:sym typeface="Calibri"/>
                </a:rPr>
                <a:t> chron. </a:t>
              </a:r>
              <a:r>
                <a:rPr lang="en-US" sz="1600" i="1" dirty="0" err="1">
                  <a:solidFill>
                    <a:prstClr val="white"/>
                  </a:solidFill>
                  <a:latin typeface="Segoe UI" panose="020B0502040204020203" pitchFamily="34" charset="0"/>
                  <a:ea typeface="Calibri"/>
                  <a:cs typeface="Segoe UI" panose="020B0502040204020203" pitchFamily="34" charset="0"/>
                  <a:sym typeface="Calibri"/>
                </a:rPr>
                <a:t>gebruik</a:t>
              </a:r>
              <a:r>
                <a:rPr lang="en-US" sz="1600" i="1" dirty="0">
                  <a:solidFill>
                    <a:prstClr val="white"/>
                  </a:solidFill>
                  <a:latin typeface="Segoe UI" panose="020B0502040204020203" pitchFamily="34" charset="0"/>
                  <a:ea typeface="Calibri"/>
                  <a:cs typeface="Segoe UI" panose="020B0502040204020203" pitchFamily="34" charset="0"/>
                  <a:sym typeface="Calibri"/>
                </a:rPr>
                <a:t>)​</a:t>
              </a:r>
            </a:p>
            <a:p>
              <a:pPr algn="ctr">
                <a:spcAft>
                  <a:spcPts val="600"/>
                </a:spcAft>
              </a:pPr>
              <a:endParaRPr lang="en-US" sz="100" i="1" dirty="0">
                <a:solidFill>
                  <a:prstClr val="white"/>
                </a:solidFill>
                <a:latin typeface="Segoe UI" panose="020B0502040204020203" pitchFamily="34" charset="0"/>
                <a:ea typeface="Calibri"/>
                <a:cs typeface="Segoe UI" panose="020B0502040204020203" pitchFamily="34" charset="0"/>
                <a:sym typeface="Calibri"/>
              </a:endParaRPr>
            </a:p>
            <a:p>
              <a:pPr algn="ctr">
                <a:spcAft>
                  <a:spcPts val="600"/>
                </a:spcAft>
              </a:pP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Therapietrouw</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bij</a:t>
              </a:r>
              <a:r>
                <a:rPr lang="en-US" sz="1600" i="1" dirty="0">
                  <a:solidFill>
                    <a:prstClr val="white"/>
                  </a:solidFill>
                  <a:latin typeface="Segoe UI" panose="020B0502040204020203" pitchFamily="34" charset="0"/>
                  <a:ea typeface="Calibri"/>
                  <a:cs typeface="Segoe UI" panose="020B0502040204020203" pitchFamily="34" charset="0"/>
                  <a:sym typeface="Calibri"/>
                </a:rPr>
                <a:t>                          GM-</a:t>
              </a:r>
              <a:r>
                <a:rPr lang="en-US" sz="1600" i="1" dirty="0" err="1">
                  <a:solidFill>
                    <a:prstClr val="white"/>
                  </a:solidFill>
                  <a:latin typeface="Segoe UI" panose="020B0502040204020203" pitchFamily="34" charset="0"/>
                  <a:ea typeface="Calibri"/>
                  <a:cs typeface="Segoe UI" panose="020B0502040204020203" pitchFamily="34" charset="0"/>
                  <a:sym typeface="Calibri"/>
                </a:rPr>
                <a:t>protectie</a:t>
              </a:r>
              <a:endParaRPr lang="en-US" sz="1600" i="1" dirty="0">
                <a:solidFill>
                  <a:prstClr val="white"/>
                </a:solidFill>
                <a:latin typeface="Segoe UI" panose="020B0502040204020203" pitchFamily="34" charset="0"/>
                <a:ea typeface="Calibri"/>
                <a:cs typeface="Segoe UI" panose="020B0502040204020203" pitchFamily="34" charset="0"/>
                <a:sym typeface="Calibri"/>
              </a:endParaRPr>
            </a:p>
          </p:txBody>
        </p:sp>
      </p:grpSp>
      <p:sp>
        <p:nvSpPr>
          <p:cNvPr id="10" name="Titel 1">
            <a:extLst>
              <a:ext uri="{FF2B5EF4-FFF2-40B4-BE49-F238E27FC236}">
                <a16:creationId xmlns:a16="http://schemas.microsoft.com/office/drawing/2014/main" id="{2327D3C0-F4E6-DC7F-FE4C-0A3CE195E242}"/>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Communicatie (van apotheker) bij eerste uitgifte</a:t>
            </a:r>
            <a:endParaRPr lang="en-US" dirty="0"/>
          </a:p>
        </p:txBody>
      </p:sp>
      <p:pic>
        <p:nvPicPr>
          <p:cNvPr id="12" name="Picture Placeholder 3">
            <a:extLst>
              <a:ext uri="{FF2B5EF4-FFF2-40B4-BE49-F238E27FC236}">
                <a16:creationId xmlns:a16="http://schemas.microsoft.com/office/drawing/2014/main" id="{A9E44099-2C63-3322-D487-AE28FDDDF86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8082" t="3137" r="1098" b="15113"/>
          <a:stretch/>
        </p:blipFill>
        <p:spPr>
          <a:xfrm>
            <a:off x="4474828" y="1796669"/>
            <a:ext cx="3237388" cy="3264662"/>
          </a:xfrm>
          <a:prstGeom prst="ellipse">
            <a:avLst/>
          </a:prstGeom>
        </p:spPr>
      </p:pic>
      <p:grpSp>
        <p:nvGrpSpPr>
          <p:cNvPr id="13" name="Group 15">
            <a:extLst>
              <a:ext uri="{FF2B5EF4-FFF2-40B4-BE49-F238E27FC236}">
                <a16:creationId xmlns:a16="http://schemas.microsoft.com/office/drawing/2014/main" id="{90168264-D2A4-5674-BFE6-23573B4AE1C3}"/>
              </a:ext>
            </a:extLst>
          </p:cNvPr>
          <p:cNvGrpSpPr/>
          <p:nvPr/>
        </p:nvGrpSpPr>
        <p:grpSpPr>
          <a:xfrm>
            <a:off x="995580" y="1481667"/>
            <a:ext cx="2056700" cy="2056700"/>
            <a:chOff x="9483991" y="2400650"/>
            <a:chExt cx="2056700" cy="2056700"/>
          </a:xfrm>
        </p:grpSpPr>
        <p:sp>
          <p:nvSpPr>
            <p:cNvPr id="26" name="Oval 16">
              <a:extLst>
                <a:ext uri="{FF2B5EF4-FFF2-40B4-BE49-F238E27FC236}">
                  <a16:creationId xmlns:a16="http://schemas.microsoft.com/office/drawing/2014/main" id="{D95359E5-C404-6B5F-6805-CC983DCF3353}"/>
                </a:ext>
              </a:extLst>
            </p:cNvPr>
            <p:cNvSpPr/>
            <p:nvPr/>
          </p:nvSpPr>
          <p:spPr>
            <a:xfrm>
              <a:off x="9483991" y="2400650"/>
              <a:ext cx="2056700" cy="2056700"/>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7" name="Google Shape;156;p6">
              <a:extLst>
                <a:ext uri="{FF2B5EF4-FFF2-40B4-BE49-F238E27FC236}">
                  <a16:creationId xmlns:a16="http://schemas.microsoft.com/office/drawing/2014/main" id="{4FFC8B3C-DF0E-EAC0-3FF2-F48562F0F8B9}"/>
                </a:ext>
              </a:extLst>
            </p:cNvPr>
            <p:cNvSpPr/>
            <p:nvPr/>
          </p:nvSpPr>
          <p:spPr>
            <a:xfrm>
              <a:off x="9609640" y="2559494"/>
              <a:ext cx="1767961" cy="1739012"/>
            </a:xfrm>
            <a:prstGeom prst="rect">
              <a:avLst/>
            </a:prstGeom>
            <a:noFill/>
            <a:ln w="25400" cap="flat" cmpd="sng">
              <a:noFill/>
              <a:prstDash val="solid"/>
              <a:round/>
              <a:headEnd type="none" w="sm" len="sm"/>
              <a:tailEnd type="none" w="sm" len="sm"/>
            </a:ln>
          </p:spPr>
          <p:txBody>
            <a:bodyPr spcFirstLastPara="1" wrap="square" lIns="0" tIns="0" rIns="0" bIns="0" anchor="ctr" anchorCtr="0">
              <a:noAutofit/>
            </a:bodyPr>
            <a:lstStyle/>
            <a:p>
              <a:pPr algn="ctr">
                <a:lnSpc>
                  <a:spcPct val="90000"/>
                </a:lnSpc>
                <a:spcBef>
                  <a:spcPts val="1000"/>
                </a:spcBef>
              </a:pPr>
              <a:r>
                <a:rPr lang="nl-NL" b="1" u="sng" dirty="0">
                  <a:solidFill>
                    <a:prstClr val="white"/>
                  </a:solidFill>
                  <a:latin typeface="Segoe UI" panose="020B0502040204020203" pitchFamily="34" charset="0"/>
                  <a:ea typeface="Calibri"/>
                  <a:cs typeface="Segoe UI" panose="020B0502040204020203" pitchFamily="34" charset="0"/>
                  <a:sym typeface="Calibri"/>
                </a:rPr>
                <a:t>Opening/intake</a:t>
              </a:r>
            </a:p>
            <a:p>
              <a:pPr algn="ctr">
                <a:lnSpc>
                  <a:spcPct val="90000"/>
                </a:lnSpc>
                <a:spcBef>
                  <a:spcPts val="1000"/>
                </a:spcBef>
              </a:pPr>
              <a:r>
                <a:rPr lang="nl-NL" sz="1600" dirty="0">
                  <a:solidFill>
                    <a:prstClr val="white"/>
                  </a:solidFill>
                  <a:latin typeface="Segoe UI" panose="020B0502040204020203" pitchFamily="34" charset="0"/>
                  <a:ea typeface="Calibri"/>
                  <a:cs typeface="Segoe UI" panose="020B0502040204020203" pitchFamily="34" charset="0"/>
                  <a:sym typeface="Calibri"/>
                </a:rPr>
                <a:t>Open vragen</a:t>
              </a:r>
            </a:p>
            <a:p>
              <a:pPr algn="ctr"/>
              <a:endParaRPr lang="nl-NL" sz="1600" dirty="0">
                <a:solidFill>
                  <a:prstClr val="white"/>
                </a:solidFill>
                <a:latin typeface="Segoe UI" panose="020B0502040204020203" pitchFamily="34" charset="0"/>
                <a:ea typeface="Calibri"/>
                <a:cs typeface="Segoe UI" panose="020B0502040204020203" pitchFamily="34" charset="0"/>
                <a:sym typeface="Calibri"/>
              </a:endParaRPr>
            </a:p>
            <a:p>
              <a:pPr algn="ctr"/>
              <a:r>
                <a:rPr lang="nl-NL" sz="1600" dirty="0">
                  <a:solidFill>
                    <a:prstClr val="white"/>
                  </a:solidFill>
                  <a:latin typeface="Segoe UI" panose="020B0502040204020203" pitchFamily="34" charset="0"/>
                  <a:ea typeface="Calibri"/>
                  <a:cs typeface="Segoe UI" panose="020B0502040204020203" pitchFamily="34" charset="0"/>
                  <a:sym typeface="Calibri"/>
                </a:rPr>
                <a:t>Wat weet de patiënt?</a:t>
              </a:r>
            </a:p>
          </p:txBody>
        </p:sp>
      </p:grpSp>
      <p:sp>
        <p:nvSpPr>
          <p:cNvPr id="28" name="Text Placeholder 28">
            <a:extLst>
              <a:ext uri="{FF2B5EF4-FFF2-40B4-BE49-F238E27FC236}">
                <a16:creationId xmlns:a16="http://schemas.microsoft.com/office/drawing/2014/main" id="{F3C889B1-D561-79C0-D28C-3F24A911E294}"/>
              </a:ext>
            </a:extLst>
          </p:cNvPr>
          <p:cNvSpPr txBox="1">
            <a:spLocks/>
          </p:cNvSpPr>
          <p:nvPr/>
        </p:nvSpPr>
        <p:spPr>
          <a:xfrm rot="5400000">
            <a:off x="1969596" y="2463984"/>
            <a:ext cx="108667" cy="31979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0" name="Text Placeholder 28">
            <a:extLst>
              <a:ext uri="{FF2B5EF4-FFF2-40B4-BE49-F238E27FC236}">
                <a16:creationId xmlns:a16="http://schemas.microsoft.com/office/drawing/2014/main" id="{D66751C3-14B6-84B6-FFB7-BBD4C9011BEE}"/>
              </a:ext>
            </a:extLst>
          </p:cNvPr>
          <p:cNvSpPr txBox="1">
            <a:spLocks/>
          </p:cNvSpPr>
          <p:nvPr/>
        </p:nvSpPr>
        <p:spPr>
          <a:xfrm rot="5400000">
            <a:off x="3014763" y="4151740"/>
            <a:ext cx="108667" cy="31979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2" name="Text Placeholder 28">
            <a:extLst>
              <a:ext uri="{FF2B5EF4-FFF2-40B4-BE49-F238E27FC236}">
                <a16:creationId xmlns:a16="http://schemas.microsoft.com/office/drawing/2014/main" id="{563AB3DB-B18C-96B3-27EF-CDF6B53EC56B}"/>
              </a:ext>
            </a:extLst>
          </p:cNvPr>
          <p:cNvSpPr txBox="1">
            <a:spLocks/>
          </p:cNvSpPr>
          <p:nvPr/>
        </p:nvSpPr>
        <p:spPr>
          <a:xfrm rot="5400000">
            <a:off x="9449028" y="4814444"/>
            <a:ext cx="108667" cy="31979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2" name="Google Shape;156;p6">
            <a:extLst>
              <a:ext uri="{FF2B5EF4-FFF2-40B4-BE49-F238E27FC236}">
                <a16:creationId xmlns:a16="http://schemas.microsoft.com/office/drawing/2014/main" id="{9E0CF1DB-5C03-4DC9-10FC-C699500F4B8B}"/>
              </a:ext>
            </a:extLst>
          </p:cNvPr>
          <p:cNvSpPr/>
          <p:nvPr/>
        </p:nvSpPr>
        <p:spPr>
          <a:xfrm>
            <a:off x="8990862" y="1463998"/>
            <a:ext cx="2117298" cy="1950626"/>
          </a:xfrm>
          <a:prstGeom prst="rect">
            <a:avLst/>
          </a:prstGeom>
          <a:noFill/>
          <a:ln w="25400" cap="flat" cmpd="sng">
            <a:noFill/>
            <a:prstDash val="solid"/>
            <a:round/>
            <a:headEnd type="none" w="sm" len="sm"/>
            <a:tailEnd type="none" w="sm" len="sm"/>
          </a:ln>
        </p:spPr>
        <p:txBody>
          <a:bodyPr spcFirstLastPara="1" wrap="square" lIns="0" tIns="0" rIns="0" bIns="0" anchor="ctr" anchorCtr="0">
            <a:noAutofit/>
          </a:bodyPr>
          <a:lstStyle/>
          <a:p>
            <a:pPr algn="ctr">
              <a:spcAft>
                <a:spcPts val="600"/>
              </a:spcAft>
            </a:pPr>
            <a:r>
              <a:rPr lang="nl-BE" b="1" u="sng" dirty="0">
                <a:solidFill>
                  <a:prstClr val="white"/>
                </a:solidFill>
                <a:latin typeface="Segoe UI" panose="020B0502040204020203" pitchFamily="34" charset="0"/>
                <a:ea typeface="Calibri"/>
                <a:cs typeface="Segoe UI" panose="020B0502040204020203" pitchFamily="34" charset="0"/>
                <a:sym typeface="Calibri"/>
              </a:rPr>
              <a:t>Doel en werking</a:t>
            </a:r>
          </a:p>
          <a:p>
            <a:pPr algn="ctr"/>
            <a:r>
              <a:rPr lang="nl-BE" sz="1600" dirty="0">
                <a:solidFill>
                  <a:prstClr val="white"/>
                </a:solidFill>
                <a:latin typeface="Segoe UI" panose="020B0502040204020203" pitchFamily="34" charset="0"/>
                <a:ea typeface="Calibri"/>
                <a:cs typeface="Segoe UI" panose="020B0502040204020203" pitchFamily="34" charset="0"/>
                <a:sym typeface="Calibri"/>
              </a:rPr>
              <a:t>Kort en begrijpelijk</a:t>
            </a:r>
          </a:p>
          <a:p>
            <a:pPr algn="ctr"/>
            <a:endParaRPr lang="nl-BE" sz="1600" dirty="0">
              <a:solidFill>
                <a:prstClr val="white"/>
              </a:solidFill>
              <a:latin typeface="Segoe UI" panose="020B0502040204020203" pitchFamily="34" charset="0"/>
              <a:ea typeface="Calibri"/>
              <a:cs typeface="Segoe UI" panose="020B0502040204020203" pitchFamily="34" charset="0"/>
              <a:sym typeface="Calibri"/>
            </a:endParaRPr>
          </a:p>
          <a:p>
            <a:pPr algn="ctr"/>
            <a:r>
              <a:rPr lang="nl-BE" sz="1600" dirty="0">
                <a:solidFill>
                  <a:prstClr val="white"/>
                </a:solidFill>
                <a:latin typeface="Segoe UI" panose="020B0502040204020203" pitchFamily="34" charset="0"/>
                <a:ea typeface="Calibri"/>
                <a:cs typeface="Segoe UI" panose="020B0502040204020203" pitchFamily="34" charset="0"/>
                <a:sym typeface="Calibri"/>
              </a:rPr>
              <a:t>Vertrek uit beschrijving en verwachting van patiënt</a:t>
            </a:r>
            <a:endParaRPr lang="nl-BE" dirty="0">
              <a:solidFill>
                <a:prstClr val="white"/>
              </a:solidFill>
              <a:latin typeface="Segoe UI" panose="020B0502040204020203" pitchFamily="34" charset="0"/>
              <a:ea typeface="Calibri"/>
              <a:cs typeface="Segoe UI" panose="020B0502040204020203" pitchFamily="34" charset="0"/>
              <a:sym typeface="Calibri"/>
            </a:endParaRPr>
          </a:p>
        </p:txBody>
      </p:sp>
    </p:spTree>
    <p:extLst>
      <p:ext uri="{BB962C8B-B14F-4D97-AF65-F5344CB8AC3E}">
        <p14:creationId xmlns:p14="http://schemas.microsoft.com/office/powerpoint/2010/main" val="32451279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37634-150C-F09A-5C85-A4427B3FA43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E1926A2-C1EB-E028-CBDD-C0DA46CD1642}"/>
              </a:ext>
            </a:extLst>
          </p:cNvPr>
          <p:cNvSpPr>
            <a:spLocks noGrp="1"/>
          </p:cNvSpPr>
          <p:nvPr>
            <p:ph type="sldNum" sz="quarter" idx="18"/>
          </p:nvPr>
        </p:nvSpPr>
        <p:spPr>
          <a:xfrm>
            <a:off x="11760424" y="6566887"/>
            <a:ext cx="252000" cy="228599"/>
          </a:xfrm>
        </p:spPr>
        <p:txBody>
          <a:bodyPr>
            <a:normAutofit/>
          </a:bodyPr>
          <a:lstStyle/>
          <a:p>
            <a:fld id="{1AD93096-5B34-4342-9326-69289CEAE4C2}" type="slidenum">
              <a:rPr lang="en-US" smtClean="0"/>
              <a:pPr/>
              <a:t>24</a:t>
            </a:fld>
            <a:endParaRPr lang="en-US" dirty="0"/>
          </a:p>
        </p:txBody>
      </p:sp>
      <p:pic>
        <p:nvPicPr>
          <p:cNvPr id="7" name="Graphic 6">
            <a:extLst>
              <a:ext uri="{FF2B5EF4-FFF2-40B4-BE49-F238E27FC236}">
                <a16:creationId xmlns:a16="http://schemas.microsoft.com/office/drawing/2014/main" id="{AFBE96DF-4E0C-678F-B8CF-8F2468F837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43961" y="1481667"/>
            <a:ext cx="3894666" cy="3894666"/>
          </a:xfrm>
          <a:prstGeom prst="rect">
            <a:avLst/>
          </a:prstGeom>
        </p:spPr>
      </p:pic>
      <p:grpSp>
        <p:nvGrpSpPr>
          <p:cNvPr id="9" name="Group 8">
            <a:extLst>
              <a:ext uri="{FF2B5EF4-FFF2-40B4-BE49-F238E27FC236}">
                <a16:creationId xmlns:a16="http://schemas.microsoft.com/office/drawing/2014/main" id="{6EC85454-06EF-C2D2-3D21-AAD822312630}"/>
              </a:ext>
            </a:extLst>
          </p:cNvPr>
          <p:cNvGrpSpPr/>
          <p:nvPr/>
        </p:nvGrpSpPr>
        <p:grpSpPr>
          <a:xfrm>
            <a:off x="8902598" y="1231395"/>
            <a:ext cx="2293822" cy="2306972"/>
            <a:chOff x="7837389" y="593991"/>
            <a:chExt cx="2056700" cy="2056700"/>
          </a:xfrm>
        </p:grpSpPr>
        <p:sp>
          <p:nvSpPr>
            <p:cNvPr id="14" name="Oval 13">
              <a:extLst>
                <a:ext uri="{FF2B5EF4-FFF2-40B4-BE49-F238E27FC236}">
                  <a16:creationId xmlns:a16="http://schemas.microsoft.com/office/drawing/2014/main" id="{44D1C441-1291-8C27-6145-4CA43AD7A4A9}"/>
                </a:ext>
              </a:extLst>
            </p:cNvPr>
            <p:cNvSpPr/>
            <p:nvPr/>
          </p:nvSpPr>
          <p:spPr>
            <a:xfrm>
              <a:off x="7837389" y="593991"/>
              <a:ext cx="2056700" cy="20567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 name="Google Shape;156;p6">
              <a:extLst>
                <a:ext uri="{FF2B5EF4-FFF2-40B4-BE49-F238E27FC236}">
                  <a16:creationId xmlns:a16="http://schemas.microsoft.com/office/drawing/2014/main" id="{1B7BD5A2-63BA-E956-65F2-805D6A3BC86C}"/>
                </a:ext>
              </a:extLst>
            </p:cNvPr>
            <p:cNvSpPr/>
            <p:nvPr/>
          </p:nvSpPr>
          <p:spPr>
            <a:xfrm>
              <a:off x="7916529" y="801360"/>
              <a:ext cx="1898424" cy="1739012"/>
            </a:xfrm>
            <a:prstGeom prst="rect">
              <a:avLst/>
            </a:prstGeom>
            <a:noFill/>
            <a:ln w="25400" cap="flat" cmpd="sng">
              <a:noFill/>
              <a:prstDash val="solid"/>
              <a:round/>
              <a:headEnd type="none" w="sm" len="sm"/>
              <a:tailEnd type="none" w="sm" len="sm"/>
            </a:ln>
          </p:spPr>
          <p:txBody>
            <a:bodyPr spcFirstLastPara="1" wrap="square" lIns="0" tIns="0" rIns="0" bIns="0" anchor="ctr" anchorCtr="0">
              <a:noAutofit/>
            </a:bodyPr>
            <a:lstStyle/>
            <a:p>
              <a:pPr algn="ctr">
                <a:spcAft>
                  <a:spcPts val="600"/>
                </a:spcAft>
              </a:pPr>
              <a:r>
                <a:rPr lang="nl-BE" b="1" u="sng" dirty="0">
                  <a:solidFill>
                    <a:prstClr val="white"/>
                  </a:solidFill>
                  <a:latin typeface="Segoe UI" panose="020B0502040204020203" pitchFamily="34" charset="0"/>
                  <a:ea typeface="Calibri"/>
                  <a:cs typeface="Segoe UI" panose="020B0502040204020203" pitchFamily="34" charset="0"/>
                  <a:sym typeface="Calibri"/>
                </a:rPr>
                <a:t>Doel en werking</a:t>
              </a:r>
            </a:p>
            <a:p>
              <a:pPr algn="ctr"/>
              <a:r>
                <a:rPr lang="nl-BE" sz="1600" dirty="0">
                  <a:solidFill>
                    <a:prstClr val="white"/>
                  </a:solidFill>
                  <a:latin typeface="Segoe UI" panose="020B0502040204020203" pitchFamily="34" charset="0"/>
                  <a:ea typeface="Calibri"/>
                  <a:cs typeface="Segoe UI" panose="020B0502040204020203" pitchFamily="34" charset="0"/>
                  <a:sym typeface="Calibri"/>
                </a:rPr>
                <a:t>Kort en begrijpelijk</a:t>
              </a:r>
            </a:p>
            <a:p>
              <a:pPr algn="ctr"/>
              <a:endParaRPr lang="nl-BE" sz="1600" dirty="0">
                <a:solidFill>
                  <a:prstClr val="white"/>
                </a:solidFill>
                <a:latin typeface="Segoe UI" panose="020B0502040204020203" pitchFamily="34" charset="0"/>
                <a:ea typeface="Calibri"/>
                <a:cs typeface="Segoe UI" panose="020B0502040204020203" pitchFamily="34" charset="0"/>
                <a:sym typeface="Calibri"/>
              </a:endParaRPr>
            </a:p>
            <a:p>
              <a:pPr algn="ctr"/>
              <a:r>
                <a:rPr lang="nl-BE" sz="1600" dirty="0">
                  <a:solidFill>
                    <a:prstClr val="white"/>
                  </a:solidFill>
                  <a:latin typeface="Segoe UI" panose="020B0502040204020203" pitchFamily="34" charset="0"/>
                  <a:ea typeface="Calibri"/>
                  <a:cs typeface="Segoe UI" panose="020B0502040204020203" pitchFamily="34" charset="0"/>
                  <a:sym typeface="Calibri"/>
                </a:rPr>
                <a:t>Vertrek uit beschrijving en verwachting van patiënt</a:t>
              </a:r>
              <a:endParaRPr lang="nl-BE" dirty="0">
                <a:solidFill>
                  <a:prstClr val="white"/>
                </a:solidFill>
                <a:latin typeface="Segoe UI" panose="020B0502040204020203" pitchFamily="34" charset="0"/>
                <a:ea typeface="Calibri"/>
                <a:cs typeface="Segoe UI" panose="020B0502040204020203" pitchFamily="34" charset="0"/>
                <a:sym typeface="Calibri"/>
              </a:endParaRPr>
            </a:p>
          </p:txBody>
        </p:sp>
      </p:grpSp>
      <p:grpSp>
        <p:nvGrpSpPr>
          <p:cNvPr id="22" name="Group 21">
            <a:extLst>
              <a:ext uri="{FF2B5EF4-FFF2-40B4-BE49-F238E27FC236}">
                <a16:creationId xmlns:a16="http://schemas.microsoft.com/office/drawing/2014/main" id="{6C681D07-E337-1D4B-BAF9-5D56E2C4B32E}"/>
              </a:ext>
            </a:extLst>
          </p:cNvPr>
          <p:cNvGrpSpPr/>
          <p:nvPr/>
        </p:nvGrpSpPr>
        <p:grpSpPr>
          <a:xfrm>
            <a:off x="8130423" y="3732889"/>
            <a:ext cx="2745879" cy="2711454"/>
            <a:chOff x="5972000" y="2657991"/>
            <a:chExt cx="2056700" cy="2056700"/>
          </a:xfrm>
        </p:grpSpPr>
        <p:sp>
          <p:nvSpPr>
            <p:cNvPr id="23" name="Oval 22">
              <a:extLst>
                <a:ext uri="{FF2B5EF4-FFF2-40B4-BE49-F238E27FC236}">
                  <a16:creationId xmlns:a16="http://schemas.microsoft.com/office/drawing/2014/main" id="{E783D455-D7F6-2E34-0CEE-45E2A80E90F8}"/>
                </a:ext>
              </a:extLst>
            </p:cNvPr>
            <p:cNvSpPr/>
            <p:nvPr/>
          </p:nvSpPr>
          <p:spPr>
            <a:xfrm>
              <a:off x="5972000" y="2657991"/>
              <a:ext cx="2056700" cy="2056700"/>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4" name="Google Shape;156;p6">
              <a:extLst>
                <a:ext uri="{FF2B5EF4-FFF2-40B4-BE49-F238E27FC236}">
                  <a16:creationId xmlns:a16="http://schemas.microsoft.com/office/drawing/2014/main" id="{162BE3C0-997C-5EC0-6080-9C3EB1029B23}"/>
                </a:ext>
              </a:extLst>
            </p:cNvPr>
            <p:cNvSpPr/>
            <p:nvPr/>
          </p:nvSpPr>
          <p:spPr>
            <a:xfrm>
              <a:off x="6043807" y="2868452"/>
              <a:ext cx="1913086" cy="1739012"/>
            </a:xfrm>
            <a:prstGeom prst="rect">
              <a:avLst/>
            </a:prstGeom>
            <a:noFill/>
            <a:ln w="25400" cap="flat" cmpd="sng">
              <a:noFill/>
              <a:prstDash val="solid"/>
              <a:round/>
              <a:headEnd type="none" w="sm" len="sm"/>
              <a:tailEnd type="none" w="sm" len="sm"/>
            </a:ln>
          </p:spPr>
          <p:txBody>
            <a:bodyPr spcFirstLastPara="1" wrap="square" lIns="0" tIns="0" rIns="0" bIns="0" anchor="ctr" anchorCtr="0">
              <a:noAutofit/>
            </a:bodyPr>
            <a:lstStyle/>
            <a:p>
              <a:pPr algn="ctr"/>
              <a:r>
                <a:rPr lang="en-US" b="1" u="sng" dirty="0" err="1">
                  <a:solidFill>
                    <a:prstClr val="white"/>
                  </a:solidFill>
                  <a:latin typeface="Segoe UI" panose="020B0502040204020203" pitchFamily="34" charset="0"/>
                  <a:ea typeface="Calibri"/>
                  <a:cs typeface="Segoe UI" panose="020B0502040204020203" pitchFamily="34" charset="0"/>
                  <a:sym typeface="Calibri"/>
                </a:rPr>
                <a:t>Bijwerkingen</a:t>
              </a:r>
              <a:endParaRPr lang="en-US" b="1" u="sng" dirty="0">
                <a:solidFill>
                  <a:prstClr val="white"/>
                </a:solidFill>
                <a:latin typeface="Segoe UI" panose="020B0502040204020203" pitchFamily="34" charset="0"/>
                <a:ea typeface="Calibri"/>
                <a:cs typeface="Segoe UI" panose="020B0502040204020203" pitchFamily="34" charset="0"/>
                <a:sym typeface="Calibri"/>
              </a:endParaRPr>
            </a:p>
            <a:p>
              <a:pPr algn="ctr"/>
              <a:r>
                <a:rPr lang="en-US" sz="1600" dirty="0" err="1">
                  <a:solidFill>
                    <a:prstClr val="white"/>
                  </a:solidFill>
                  <a:latin typeface="Segoe UI" panose="020B0502040204020203" pitchFamily="34" charset="0"/>
                  <a:ea typeface="Calibri"/>
                  <a:cs typeface="Segoe UI" panose="020B0502040204020203" pitchFamily="34" charset="0"/>
                  <a:sym typeface="Calibri"/>
                </a:rPr>
                <a:t>Breng</a:t>
              </a:r>
              <a:r>
                <a:rPr lang="en-US" sz="1600" dirty="0">
                  <a:solidFill>
                    <a:prstClr val="white"/>
                  </a:solidFill>
                  <a:latin typeface="Segoe UI" panose="020B0502040204020203" pitchFamily="34" charset="0"/>
                  <a:ea typeface="Calibri"/>
                  <a:cs typeface="Segoe UI" panose="020B0502040204020203" pitchFamily="34" charset="0"/>
                  <a:sym typeface="Calibri"/>
                </a:rPr>
                <a:t> </a:t>
              </a:r>
              <a:r>
                <a:rPr lang="en-US" sz="1600" dirty="0" err="1">
                  <a:solidFill>
                    <a:prstClr val="white"/>
                  </a:solidFill>
                  <a:latin typeface="Segoe UI" panose="020B0502040204020203" pitchFamily="34" charset="0"/>
                  <a:ea typeface="Calibri"/>
                  <a:cs typeface="Segoe UI" panose="020B0502040204020203" pitchFamily="34" charset="0"/>
                  <a:sym typeface="Calibri"/>
                </a:rPr>
                <a:t>actief</a:t>
              </a:r>
              <a:r>
                <a:rPr lang="en-US" sz="1600" dirty="0">
                  <a:solidFill>
                    <a:prstClr val="white"/>
                  </a:solidFill>
                  <a:latin typeface="Segoe UI" panose="020B0502040204020203" pitchFamily="34" charset="0"/>
                  <a:ea typeface="Calibri"/>
                  <a:cs typeface="Segoe UI" panose="020B0502040204020203" pitchFamily="34" charset="0"/>
                  <a:sym typeface="Calibri"/>
                </a:rPr>
                <a:t> </a:t>
              </a:r>
              <a:r>
                <a:rPr lang="en-US" sz="1600" dirty="0" err="1">
                  <a:solidFill>
                    <a:prstClr val="white"/>
                  </a:solidFill>
                  <a:latin typeface="Segoe UI" panose="020B0502040204020203" pitchFamily="34" charset="0"/>
                  <a:ea typeface="Calibri"/>
                  <a:cs typeface="Segoe UI" panose="020B0502040204020203" pitchFamily="34" charset="0"/>
                  <a:sym typeface="Calibri"/>
                </a:rPr>
                <a:t>aan</a:t>
              </a:r>
              <a:r>
                <a:rPr lang="en-US" sz="1600" dirty="0">
                  <a:solidFill>
                    <a:prstClr val="white"/>
                  </a:solidFill>
                  <a:latin typeface="Segoe UI" panose="020B0502040204020203" pitchFamily="34" charset="0"/>
                  <a:ea typeface="Calibri"/>
                  <a:cs typeface="Segoe UI" panose="020B0502040204020203" pitchFamily="34" charset="0"/>
                  <a:sym typeface="Calibri"/>
                </a:rPr>
                <a:t> bod, </a:t>
              </a:r>
            </a:p>
            <a:p>
              <a:pPr algn="ctr"/>
              <a:r>
                <a:rPr lang="en-US" sz="1600" dirty="0" err="1">
                  <a:solidFill>
                    <a:prstClr val="white"/>
                  </a:solidFill>
                  <a:latin typeface="Segoe UI" panose="020B0502040204020203" pitchFamily="34" charset="0"/>
                  <a:ea typeface="Calibri"/>
                  <a:cs typeface="Segoe UI" panose="020B0502040204020203" pitchFamily="34" charset="0"/>
                  <a:sym typeface="Calibri"/>
                </a:rPr>
                <a:t>speel</a:t>
              </a:r>
              <a:r>
                <a:rPr lang="en-US" sz="1600" dirty="0">
                  <a:solidFill>
                    <a:prstClr val="white"/>
                  </a:solidFill>
                  <a:latin typeface="Segoe UI" panose="020B0502040204020203" pitchFamily="34" charset="0"/>
                  <a:ea typeface="Calibri"/>
                  <a:cs typeface="Segoe UI" panose="020B0502040204020203" pitchFamily="34" charset="0"/>
                  <a:sym typeface="Calibri"/>
                </a:rPr>
                <a:t> in op </a:t>
              </a:r>
              <a:r>
                <a:rPr lang="en-US" sz="1600" dirty="0" err="1">
                  <a:solidFill>
                    <a:prstClr val="white"/>
                  </a:solidFill>
                  <a:latin typeface="Segoe UI" panose="020B0502040204020203" pitchFamily="34" charset="0"/>
                  <a:ea typeface="Calibri"/>
                  <a:cs typeface="Segoe UI" panose="020B0502040204020203" pitchFamily="34" charset="0"/>
                  <a:sym typeface="Calibri"/>
                </a:rPr>
                <a:t>bezorgdheden</a:t>
              </a:r>
              <a:endParaRPr lang="en-US" sz="1600" dirty="0">
                <a:solidFill>
                  <a:prstClr val="white"/>
                </a:solidFill>
                <a:latin typeface="Segoe UI" panose="020B0502040204020203" pitchFamily="34" charset="0"/>
                <a:ea typeface="Calibri"/>
                <a:cs typeface="Segoe UI" panose="020B0502040204020203" pitchFamily="34" charset="0"/>
                <a:sym typeface="Calibri"/>
              </a:endParaRPr>
            </a:p>
            <a:p>
              <a:pPr algn="ctr"/>
              <a:endParaRPr lang="en-US" sz="1600" dirty="0">
                <a:solidFill>
                  <a:prstClr val="white"/>
                </a:solidFill>
                <a:latin typeface="Segoe UI" panose="020B0502040204020203" pitchFamily="34" charset="0"/>
                <a:ea typeface="Calibri"/>
                <a:cs typeface="Segoe UI" panose="020B0502040204020203" pitchFamily="34" charset="0"/>
                <a:sym typeface="Calibri"/>
              </a:endParaRPr>
            </a:p>
            <a:p>
              <a:pPr algn="ctr"/>
              <a:r>
                <a:rPr lang="en-US" sz="1600" dirty="0" err="1">
                  <a:solidFill>
                    <a:prstClr val="white"/>
                  </a:solidFill>
                  <a:latin typeface="Segoe UI" panose="020B0502040204020203" pitchFamily="34" charset="0"/>
                  <a:ea typeface="Calibri"/>
                  <a:cs typeface="Segoe UI" panose="020B0502040204020203" pitchFamily="34" charset="0"/>
                  <a:sym typeface="Calibri"/>
                </a:rPr>
                <a:t>Bijwerkingen</a:t>
              </a:r>
              <a:r>
                <a:rPr lang="en-US" sz="1600" dirty="0">
                  <a:solidFill>
                    <a:prstClr val="white"/>
                  </a:solidFill>
                  <a:latin typeface="Segoe UI" panose="020B0502040204020203" pitchFamily="34" charset="0"/>
                  <a:ea typeface="Calibri"/>
                  <a:cs typeface="Segoe UI" panose="020B0502040204020203" pitchFamily="34" charset="0"/>
                  <a:sym typeface="Calibri"/>
                </a:rPr>
                <a:t> vs </a:t>
              </a:r>
              <a:r>
                <a:rPr lang="en-US" sz="1600" dirty="0" err="1">
                  <a:solidFill>
                    <a:prstClr val="white"/>
                  </a:solidFill>
                  <a:latin typeface="Segoe UI" panose="020B0502040204020203" pitchFamily="34" charset="0"/>
                  <a:ea typeface="Calibri"/>
                  <a:cs typeface="Segoe UI" panose="020B0502040204020203" pitchFamily="34" charset="0"/>
                  <a:sym typeface="Calibri"/>
                </a:rPr>
                <a:t>voordelen</a:t>
              </a:r>
              <a:endParaRPr lang="en-US" sz="1600" dirty="0">
                <a:solidFill>
                  <a:prstClr val="white"/>
                </a:solidFill>
                <a:latin typeface="Segoe UI" panose="020B0502040204020203" pitchFamily="34" charset="0"/>
                <a:ea typeface="Calibri"/>
                <a:cs typeface="Segoe UI" panose="020B0502040204020203" pitchFamily="34" charset="0"/>
                <a:sym typeface="Calibri"/>
              </a:endParaRPr>
            </a:p>
            <a:p>
              <a:pPr algn="ctr"/>
              <a:endParaRPr lang="en-US" sz="1600" dirty="0">
                <a:solidFill>
                  <a:prstClr val="white"/>
                </a:solidFill>
                <a:latin typeface="Segoe UI" panose="020B0502040204020203" pitchFamily="34" charset="0"/>
                <a:ea typeface="Calibri"/>
                <a:cs typeface="Segoe UI" panose="020B0502040204020203" pitchFamily="34" charset="0"/>
                <a:sym typeface="Calibri"/>
              </a:endParaRPr>
            </a:p>
            <a:p>
              <a:pPr algn="ctr"/>
              <a:r>
                <a:rPr lang="en-US" sz="1600" i="1" dirty="0" err="1">
                  <a:solidFill>
                    <a:prstClr val="white"/>
                  </a:solidFill>
                  <a:latin typeface="Segoe UI" panose="020B0502040204020203" pitchFamily="34" charset="0"/>
                  <a:ea typeface="Calibri"/>
                  <a:cs typeface="Segoe UI" panose="020B0502040204020203" pitchFamily="34" charset="0"/>
                  <a:sym typeface="Calibri"/>
                </a:rPr>
                <a:t>Benoem</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voordelen</a:t>
              </a:r>
              <a:r>
                <a:rPr lang="en-US" sz="1600" i="1" dirty="0">
                  <a:solidFill>
                    <a:prstClr val="white"/>
                  </a:solidFill>
                  <a:latin typeface="Segoe UI" panose="020B0502040204020203" pitchFamily="34" charset="0"/>
                  <a:ea typeface="Calibri"/>
                  <a:cs typeface="Segoe UI" panose="020B0502040204020203" pitchFamily="34" charset="0"/>
                  <a:sym typeface="Calibri"/>
                </a:rPr>
                <a:t> van </a:t>
              </a:r>
              <a:r>
                <a:rPr lang="en-US" sz="1600" i="1" dirty="0" err="1">
                  <a:solidFill>
                    <a:prstClr val="white"/>
                  </a:solidFill>
                  <a:latin typeface="Segoe UI" panose="020B0502040204020203" pitchFamily="34" charset="0"/>
                  <a:ea typeface="Calibri"/>
                  <a:cs typeface="Segoe UI" panose="020B0502040204020203" pitchFamily="34" charset="0"/>
                  <a:sym typeface="Calibri"/>
                </a:rPr>
                <a:t>kortdurend</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gebruik</a:t>
              </a:r>
              <a:endParaRPr lang="en-US" sz="1600" i="1" dirty="0">
                <a:solidFill>
                  <a:prstClr val="white"/>
                </a:solidFill>
                <a:latin typeface="Segoe UI" panose="020B0502040204020203" pitchFamily="34" charset="0"/>
                <a:ea typeface="Calibri"/>
                <a:cs typeface="Segoe UI" panose="020B0502040204020203" pitchFamily="34" charset="0"/>
                <a:sym typeface="Calibri"/>
              </a:endParaRPr>
            </a:p>
            <a:p>
              <a:pPr algn="ctr"/>
              <a:endParaRPr lang="en-US" sz="1600" dirty="0">
                <a:solidFill>
                  <a:prstClr val="white"/>
                </a:solidFill>
                <a:latin typeface="Segoe UI" panose="020B0502040204020203" pitchFamily="34" charset="0"/>
                <a:ea typeface="Calibri"/>
                <a:cs typeface="Segoe UI" panose="020B0502040204020203" pitchFamily="34" charset="0"/>
                <a:sym typeface="Calibri"/>
              </a:endParaRPr>
            </a:p>
          </p:txBody>
        </p:sp>
      </p:grpSp>
      <p:grpSp>
        <p:nvGrpSpPr>
          <p:cNvPr id="19" name="Group 18">
            <a:extLst>
              <a:ext uri="{FF2B5EF4-FFF2-40B4-BE49-F238E27FC236}">
                <a16:creationId xmlns:a16="http://schemas.microsoft.com/office/drawing/2014/main" id="{31225EF3-21C8-0CB1-F50B-A4341AC4DDD2}"/>
              </a:ext>
            </a:extLst>
          </p:cNvPr>
          <p:cNvGrpSpPr/>
          <p:nvPr/>
        </p:nvGrpSpPr>
        <p:grpSpPr>
          <a:xfrm>
            <a:off x="1306286" y="3503196"/>
            <a:ext cx="3525623" cy="3525620"/>
            <a:chOff x="7837391" y="4099111"/>
            <a:chExt cx="2056700" cy="2056700"/>
          </a:xfrm>
        </p:grpSpPr>
        <p:sp>
          <p:nvSpPr>
            <p:cNvPr id="20" name="Oval 19">
              <a:extLst>
                <a:ext uri="{FF2B5EF4-FFF2-40B4-BE49-F238E27FC236}">
                  <a16:creationId xmlns:a16="http://schemas.microsoft.com/office/drawing/2014/main" id="{2CA3AB3E-5CBA-7BF5-4146-57FE206B2190}"/>
                </a:ext>
              </a:extLst>
            </p:cNvPr>
            <p:cNvSpPr/>
            <p:nvPr/>
          </p:nvSpPr>
          <p:spPr>
            <a:xfrm>
              <a:off x="7837391" y="4099111"/>
              <a:ext cx="2056700" cy="20567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nl-BE"/>
            </a:p>
          </p:txBody>
        </p:sp>
        <p:sp>
          <p:nvSpPr>
            <p:cNvPr id="21" name="Google Shape;156;p6">
              <a:extLst>
                <a:ext uri="{FF2B5EF4-FFF2-40B4-BE49-F238E27FC236}">
                  <a16:creationId xmlns:a16="http://schemas.microsoft.com/office/drawing/2014/main" id="{589BC170-00E3-0D86-2FA3-785964C291DF}"/>
                </a:ext>
              </a:extLst>
            </p:cNvPr>
            <p:cNvSpPr/>
            <p:nvPr/>
          </p:nvSpPr>
          <p:spPr>
            <a:xfrm>
              <a:off x="7857088" y="4223863"/>
              <a:ext cx="2017307" cy="1739012"/>
            </a:xfrm>
            <a:prstGeom prst="rect">
              <a:avLst/>
            </a:prstGeom>
            <a:noFill/>
            <a:ln w="25400" cap="flat" cmpd="sng">
              <a:noFill/>
              <a:prstDash val="solid"/>
              <a:round/>
              <a:headEnd type="none" w="sm" len="sm"/>
              <a:tailEnd type="none" w="sm" len="sm"/>
            </a:ln>
          </p:spPr>
          <p:txBody>
            <a:bodyPr spcFirstLastPara="1" wrap="square" lIns="0" tIns="0" rIns="0" bIns="0" anchor="ctr" anchorCtr="0">
              <a:noAutofit/>
            </a:bodyPr>
            <a:lstStyle/>
            <a:p>
              <a:pPr algn="ctr">
                <a:spcAft>
                  <a:spcPts val="600"/>
                </a:spcAft>
              </a:pPr>
              <a:r>
                <a:rPr lang="en-US" b="1" u="sng" dirty="0" err="1">
                  <a:solidFill>
                    <a:prstClr val="white"/>
                  </a:solidFill>
                  <a:latin typeface="Segoe UI" panose="020B0502040204020203" pitchFamily="34" charset="0"/>
                  <a:ea typeface="Calibri"/>
                  <a:cs typeface="Segoe UI" panose="020B0502040204020203" pitchFamily="34" charset="0"/>
                  <a:sym typeface="Calibri"/>
                </a:rPr>
                <a:t>Gebruik</a:t>
              </a:r>
              <a:endParaRPr lang="en-US" b="1" u="sng" dirty="0">
                <a:solidFill>
                  <a:prstClr val="white"/>
                </a:solidFill>
                <a:latin typeface="Segoe UI" panose="020B0502040204020203" pitchFamily="34" charset="0"/>
                <a:ea typeface="Calibri"/>
                <a:cs typeface="Segoe UI" panose="020B0502040204020203" pitchFamily="34" charset="0"/>
                <a:sym typeface="Calibri"/>
              </a:endParaRPr>
            </a:p>
            <a:p>
              <a:pPr algn="ctr"/>
              <a:r>
                <a:rPr lang="en-US" sz="1600" dirty="0" err="1">
                  <a:solidFill>
                    <a:prstClr val="white"/>
                  </a:solidFill>
                  <a:latin typeface="Segoe UI" panose="020B0502040204020203" pitchFamily="34" charset="0"/>
                  <a:ea typeface="Calibri"/>
                  <a:cs typeface="Segoe UI" panose="020B0502040204020203" pitchFamily="34" charset="0"/>
                  <a:sym typeface="Calibri"/>
                </a:rPr>
                <a:t>Hoeveel</a:t>
              </a:r>
              <a:r>
                <a:rPr lang="en-US" sz="1600" dirty="0">
                  <a:solidFill>
                    <a:prstClr val="white"/>
                  </a:solidFill>
                  <a:latin typeface="Segoe UI" panose="020B0502040204020203" pitchFamily="34" charset="0"/>
                  <a:ea typeface="Calibri"/>
                  <a:cs typeface="Segoe UI" panose="020B0502040204020203" pitchFamily="34" charset="0"/>
                  <a:sym typeface="Calibri"/>
                </a:rPr>
                <a:t> </a:t>
              </a:r>
              <a:r>
                <a:rPr lang="en-US" sz="1600" dirty="0" err="1">
                  <a:solidFill>
                    <a:prstClr val="white"/>
                  </a:solidFill>
                  <a:latin typeface="Segoe UI" panose="020B0502040204020203" pitchFamily="34" charset="0"/>
                  <a:ea typeface="Calibri"/>
                  <a:cs typeface="Segoe UI" panose="020B0502040204020203" pitchFamily="34" charset="0"/>
                  <a:sym typeface="Calibri"/>
                </a:rPr>
                <a:t>en</a:t>
              </a:r>
              <a:r>
                <a:rPr lang="en-US" sz="1600" dirty="0">
                  <a:solidFill>
                    <a:prstClr val="white"/>
                  </a:solidFill>
                  <a:latin typeface="Segoe UI" panose="020B0502040204020203" pitchFamily="34" charset="0"/>
                  <a:ea typeface="Calibri"/>
                  <a:cs typeface="Segoe UI" panose="020B0502040204020203" pitchFamily="34" charset="0"/>
                  <a:sym typeface="Calibri"/>
                </a:rPr>
                <a:t> </a:t>
              </a:r>
              <a:r>
                <a:rPr lang="en-US" sz="1600" dirty="0" err="1">
                  <a:solidFill>
                    <a:prstClr val="white"/>
                  </a:solidFill>
                  <a:latin typeface="Segoe UI" panose="020B0502040204020203" pitchFamily="34" charset="0"/>
                  <a:ea typeface="Calibri"/>
                  <a:cs typeface="Segoe UI" panose="020B0502040204020203" pitchFamily="34" charset="0"/>
                  <a:sym typeface="Calibri"/>
                </a:rPr>
                <a:t>wanneer</a:t>
              </a:r>
              <a:endParaRPr lang="en-US" sz="1600" dirty="0">
                <a:solidFill>
                  <a:prstClr val="white"/>
                </a:solidFill>
                <a:latin typeface="Segoe UI" panose="020B0502040204020203" pitchFamily="34" charset="0"/>
                <a:ea typeface="Calibri"/>
                <a:cs typeface="Segoe UI" panose="020B0502040204020203" pitchFamily="34" charset="0"/>
                <a:sym typeface="Calibri"/>
              </a:endParaRPr>
            </a:p>
            <a:p>
              <a:pPr algn="ctr"/>
              <a:endParaRPr lang="en-US" sz="1600" dirty="0">
                <a:solidFill>
                  <a:prstClr val="white"/>
                </a:solidFill>
                <a:latin typeface="Segoe UI" panose="020B0502040204020203" pitchFamily="34" charset="0"/>
                <a:ea typeface="Calibri"/>
                <a:cs typeface="Segoe UI" panose="020B0502040204020203" pitchFamily="34" charset="0"/>
                <a:sym typeface="Calibri"/>
              </a:endParaRPr>
            </a:p>
            <a:p>
              <a:pPr algn="ctr"/>
              <a:r>
                <a:rPr lang="en-US" sz="1600" dirty="0" err="1">
                  <a:solidFill>
                    <a:prstClr val="white"/>
                  </a:solidFill>
                  <a:latin typeface="Segoe UI" panose="020B0502040204020203" pitchFamily="34" charset="0"/>
                  <a:ea typeface="Calibri"/>
                  <a:cs typeface="Segoe UI" panose="020B0502040204020203" pitchFamily="34" charset="0"/>
                  <a:sym typeface="Calibri"/>
                </a:rPr>
                <a:t>Vraag</a:t>
              </a:r>
              <a:r>
                <a:rPr lang="en-US" sz="1600" dirty="0">
                  <a:solidFill>
                    <a:prstClr val="white"/>
                  </a:solidFill>
                  <a:latin typeface="Segoe UI" panose="020B0502040204020203" pitchFamily="34" charset="0"/>
                  <a:ea typeface="Calibri"/>
                  <a:cs typeface="Segoe UI" panose="020B0502040204020203" pitchFamily="34" charset="0"/>
                  <a:sym typeface="Calibri"/>
                </a:rPr>
                <a:t> </a:t>
              </a:r>
              <a:r>
                <a:rPr lang="en-US" sz="1600" dirty="0" err="1">
                  <a:solidFill>
                    <a:prstClr val="white"/>
                  </a:solidFill>
                  <a:latin typeface="Segoe UI" panose="020B0502040204020203" pitchFamily="34" charset="0"/>
                  <a:ea typeface="Calibri"/>
                  <a:cs typeface="Segoe UI" panose="020B0502040204020203" pitchFamily="34" charset="0"/>
                  <a:sym typeface="Calibri"/>
                </a:rPr>
                <a:t>patiënt</a:t>
              </a:r>
              <a:r>
                <a:rPr lang="en-US" sz="1600" dirty="0">
                  <a:solidFill>
                    <a:prstClr val="white"/>
                  </a:solidFill>
                  <a:latin typeface="Segoe UI" panose="020B0502040204020203" pitchFamily="34" charset="0"/>
                  <a:ea typeface="Calibri"/>
                  <a:cs typeface="Segoe UI" panose="020B0502040204020203" pitchFamily="34" charset="0"/>
                  <a:sym typeface="Calibri"/>
                </a:rPr>
                <a:t> om </a:t>
              </a:r>
              <a:r>
                <a:rPr lang="en-US" sz="1600" dirty="0" err="1">
                  <a:solidFill>
                    <a:prstClr val="white"/>
                  </a:solidFill>
                  <a:latin typeface="Segoe UI" panose="020B0502040204020203" pitchFamily="34" charset="0"/>
                  <a:ea typeface="Calibri"/>
                  <a:cs typeface="Segoe UI" panose="020B0502040204020203" pitchFamily="34" charset="0"/>
                  <a:sym typeface="Calibri"/>
                </a:rPr>
                <a:t>samen</a:t>
              </a:r>
              <a:r>
                <a:rPr lang="en-US" sz="1600" dirty="0">
                  <a:solidFill>
                    <a:prstClr val="white"/>
                  </a:solidFill>
                  <a:latin typeface="Segoe UI" panose="020B0502040204020203" pitchFamily="34" charset="0"/>
                  <a:ea typeface="Calibri"/>
                  <a:cs typeface="Segoe UI" panose="020B0502040204020203" pitchFamily="34" charset="0"/>
                  <a:sym typeface="Calibri"/>
                </a:rPr>
                <a:t> </a:t>
              </a:r>
              <a:r>
                <a:rPr lang="en-US" sz="1600" dirty="0" err="1">
                  <a:solidFill>
                    <a:prstClr val="white"/>
                  </a:solidFill>
                  <a:latin typeface="Segoe UI" panose="020B0502040204020203" pitchFamily="34" charset="0"/>
                  <a:ea typeface="Calibri"/>
                  <a:cs typeface="Segoe UI" panose="020B0502040204020203" pitchFamily="34" charset="0"/>
                  <a:sym typeface="Calibri"/>
                </a:rPr>
                <a:t>te</a:t>
              </a:r>
              <a:r>
                <a:rPr lang="en-US" sz="1600" dirty="0">
                  <a:solidFill>
                    <a:prstClr val="white"/>
                  </a:solidFill>
                  <a:latin typeface="Segoe UI" panose="020B0502040204020203" pitchFamily="34" charset="0"/>
                  <a:ea typeface="Calibri"/>
                  <a:cs typeface="Segoe UI" panose="020B0502040204020203" pitchFamily="34" charset="0"/>
                  <a:sym typeface="Calibri"/>
                </a:rPr>
                <a:t> </a:t>
              </a:r>
              <a:r>
                <a:rPr lang="en-US" sz="1600" dirty="0" err="1">
                  <a:solidFill>
                    <a:prstClr val="white"/>
                  </a:solidFill>
                  <a:latin typeface="Segoe UI" panose="020B0502040204020203" pitchFamily="34" charset="0"/>
                  <a:ea typeface="Calibri"/>
                  <a:cs typeface="Segoe UI" panose="020B0502040204020203" pitchFamily="34" charset="0"/>
                  <a:sym typeface="Calibri"/>
                </a:rPr>
                <a:t>vatten</a:t>
              </a:r>
              <a:endParaRPr lang="en-US" sz="1600" dirty="0">
                <a:solidFill>
                  <a:prstClr val="white"/>
                </a:solidFill>
                <a:latin typeface="Segoe UI" panose="020B0502040204020203" pitchFamily="34" charset="0"/>
                <a:ea typeface="Calibri"/>
                <a:cs typeface="Segoe UI" panose="020B0502040204020203" pitchFamily="34" charset="0"/>
                <a:sym typeface="Calibri"/>
              </a:endParaRPr>
            </a:p>
            <a:p>
              <a:pPr algn="ctr">
                <a:spcAft>
                  <a:spcPts val="600"/>
                </a:spcAft>
              </a:pPr>
              <a:endParaRPr lang="en-US" sz="1600" dirty="0">
                <a:solidFill>
                  <a:prstClr val="white"/>
                </a:solidFill>
                <a:latin typeface="Segoe UI" panose="020B0502040204020203" pitchFamily="34" charset="0"/>
                <a:ea typeface="Calibri"/>
                <a:cs typeface="Segoe UI" panose="020B0502040204020203" pitchFamily="34" charset="0"/>
                <a:sym typeface="Calibri"/>
              </a:endParaRPr>
            </a:p>
            <a:p>
              <a:pPr algn="ctr">
                <a:spcAft>
                  <a:spcPts val="600"/>
                </a:spcAft>
              </a:pPr>
              <a:r>
                <a:rPr lang="en-US" sz="1600" i="1" dirty="0" err="1">
                  <a:solidFill>
                    <a:prstClr val="white"/>
                  </a:solidFill>
                  <a:latin typeface="Segoe UI" panose="020B0502040204020203" pitchFamily="34" charset="0"/>
                  <a:ea typeface="Calibri"/>
                  <a:cs typeface="Segoe UI" panose="020B0502040204020203" pitchFamily="34" charset="0"/>
                  <a:sym typeface="Calibri"/>
                </a:rPr>
                <a:t>Capules</a:t>
              </a:r>
              <a:r>
                <a:rPr lang="en-US" sz="1600" i="1" dirty="0">
                  <a:solidFill>
                    <a:prstClr val="white"/>
                  </a:solidFill>
                  <a:latin typeface="Segoe UI" panose="020B0502040204020203" pitchFamily="34" charset="0"/>
                  <a:ea typeface="Calibri"/>
                  <a:cs typeface="Segoe UI" panose="020B0502040204020203" pitchFamily="34" charset="0"/>
                  <a:sym typeface="Calibri"/>
                </a:rPr>
                <a:t> + </a:t>
              </a:r>
              <a:r>
                <a:rPr lang="en-US" sz="1600" i="1" dirty="0" err="1">
                  <a:solidFill>
                    <a:prstClr val="white"/>
                  </a:solidFill>
                  <a:latin typeface="Segoe UI" panose="020B0502040204020203" pitchFamily="34" charset="0"/>
                  <a:ea typeface="Calibri"/>
                  <a:cs typeface="Segoe UI" panose="020B0502040204020203" pitchFamily="34" charset="0"/>
                  <a:sym typeface="Calibri"/>
                </a:rPr>
                <a:t>tabletten</a:t>
              </a:r>
              <a:r>
                <a:rPr lang="en-US" sz="1600" i="1" dirty="0">
                  <a:solidFill>
                    <a:prstClr val="white"/>
                  </a:solidFill>
                  <a:latin typeface="Segoe UI" panose="020B0502040204020203" pitchFamily="34" charset="0"/>
                  <a:ea typeface="Calibri"/>
                  <a:cs typeface="Segoe UI" panose="020B0502040204020203" pitchFamily="34" charset="0"/>
                  <a:sym typeface="Calibri"/>
                </a:rPr>
                <a:t> ‘s </a:t>
              </a:r>
              <a:r>
                <a:rPr lang="en-US" sz="1600" i="1" dirty="0" err="1">
                  <a:solidFill>
                    <a:prstClr val="white"/>
                  </a:solidFill>
                  <a:latin typeface="Segoe UI" panose="020B0502040204020203" pitchFamily="34" charset="0"/>
                  <a:ea typeface="Calibri"/>
                  <a:cs typeface="Segoe UI" panose="020B0502040204020203" pitchFamily="34" charset="0"/>
                  <a:sym typeface="Calibri"/>
                </a:rPr>
                <a:t>ochtends</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zonder</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kauwen</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innemen</a:t>
              </a:r>
              <a:r>
                <a:rPr lang="en-US" sz="1600" i="1" dirty="0">
                  <a:solidFill>
                    <a:prstClr val="white"/>
                  </a:solidFill>
                  <a:latin typeface="Segoe UI" panose="020B0502040204020203" pitchFamily="34" charset="0"/>
                  <a:ea typeface="Calibri"/>
                  <a:cs typeface="Segoe UI" panose="020B0502040204020203" pitchFamily="34" charset="0"/>
                  <a:sym typeface="Calibri"/>
                </a:rPr>
                <a:t> met water</a:t>
              </a:r>
            </a:p>
            <a:p>
              <a:pPr algn="ctr">
                <a:spcAft>
                  <a:spcPts val="600"/>
                </a:spcAft>
              </a:pPr>
              <a:endParaRPr lang="en-US" sz="100" i="1" dirty="0">
                <a:solidFill>
                  <a:prstClr val="white"/>
                </a:solidFill>
                <a:latin typeface="Segoe UI" panose="020B0502040204020203" pitchFamily="34" charset="0"/>
                <a:ea typeface="Calibri"/>
                <a:cs typeface="Segoe UI" panose="020B0502040204020203" pitchFamily="34" charset="0"/>
                <a:sym typeface="Calibri"/>
              </a:endParaRPr>
            </a:p>
            <a:p>
              <a:pPr algn="ctr">
                <a:spcAft>
                  <a:spcPts val="600"/>
                </a:spcAft>
              </a:pPr>
              <a:r>
                <a:rPr lang="en-US" sz="1600" i="1" dirty="0">
                  <a:solidFill>
                    <a:prstClr val="white"/>
                  </a:solidFill>
                  <a:latin typeface="Segoe UI" panose="020B0502040204020203" pitchFamily="34" charset="0"/>
                  <a:ea typeface="Calibri"/>
                  <a:cs typeface="Segoe UI" panose="020B0502040204020203" pitchFamily="34" charset="0"/>
                  <a:sym typeface="Calibri"/>
                </a:rPr>
                <a:t>! Extra focus op </a:t>
              </a:r>
              <a:r>
                <a:rPr lang="en-US" sz="1600" i="1" dirty="0" err="1">
                  <a:solidFill>
                    <a:prstClr val="white"/>
                  </a:solidFill>
                  <a:latin typeface="Segoe UI" panose="020B0502040204020203" pitchFamily="34" charset="0"/>
                  <a:ea typeface="Calibri"/>
                  <a:cs typeface="Segoe UI" panose="020B0502040204020203" pitchFamily="34" charset="0"/>
                  <a:sym typeface="Calibri"/>
                </a:rPr>
                <a:t>kortdurend</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gebruik</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uitz</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indicatie</a:t>
              </a:r>
              <a:r>
                <a:rPr lang="en-US" sz="1600" i="1" dirty="0">
                  <a:solidFill>
                    <a:prstClr val="white"/>
                  </a:solidFill>
                  <a:latin typeface="Segoe UI" panose="020B0502040204020203" pitchFamily="34" charset="0"/>
                  <a:ea typeface="Calibri"/>
                  <a:cs typeface="Segoe UI" panose="020B0502040204020203" pitchFamily="34" charset="0"/>
                  <a:sym typeface="Calibri"/>
                </a:rPr>
                <a:t> chron. </a:t>
              </a:r>
              <a:r>
                <a:rPr lang="en-US" sz="1600" i="1" dirty="0" err="1">
                  <a:solidFill>
                    <a:prstClr val="white"/>
                  </a:solidFill>
                  <a:latin typeface="Segoe UI" panose="020B0502040204020203" pitchFamily="34" charset="0"/>
                  <a:ea typeface="Calibri"/>
                  <a:cs typeface="Segoe UI" panose="020B0502040204020203" pitchFamily="34" charset="0"/>
                  <a:sym typeface="Calibri"/>
                </a:rPr>
                <a:t>gebruik</a:t>
              </a:r>
              <a:r>
                <a:rPr lang="en-US" sz="1600" i="1" dirty="0">
                  <a:solidFill>
                    <a:prstClr val="white"/>
                  </a:solidFill>
                  <a:latin typeface="Segoe UI" panose="020B0502040204020203" pitchFamily="34" charset="0"/>
                  <a:ea typeface="Calibri"/>
                  <a:cs typeface="Segoe UI" panose="020B0502040204020203" pitchFamily="34" charset="0"/>
                  <a:sym typeface="Calibri"/>
                </a:rPr>
                <a:t>)​</a:t>
              </a:r>
            </a:p>
            <a:p>
              <a:pPr algn="ctr">
                <a:spcAft>
                  <a:spcPts val="600"/>
                </a:spcAft>
              </a:pPr>
              <a:endParaRPr lang="en-US" sz="100" i="1" dirty="0">
                <a:solidFill>
                  <a:prstClr val="white"/>
                </a:solidFill>
                <a:latin typeface="Segoe UI" panose="020B0502040204020203" pitchFamily="34" charset="0"/>
                <a:ea typeface="Calibri"/>
                <a:cs typeface="Segoe UI" panose="020B0502040204020203" pitchFamily="34" charset="0"/>
                <a:sym typeface="Calibri"/>
              </a:endParaRPr>
            </a:p>
            <a:p>
              <a:pPr algn="ctr">
                <a:spcAft>
                  <a:spcPts val="600"/>
                </a:spcAft>
              </a:pP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Therapietrouw</a:t>
              </a:r>
              <a:r>
                <a:rPr lang="en-US" sz="1600" i="1" dirty="0">
                  <a:solidFill>
                    <a:prstClr val="white"/>
                  </a:solidFill>
                  <a:latin typeface="Segoe UI" panose="020B0502040204020203" pitchFamily="34" charset="0"/>
                  <a:ea typeface="Calibri"/>
                  <a:cs typeface="Segoe UI" panose="020B0502040204020203" pitchFamily="34" charset="0"/>
                  <a:sym typeface="Calibri"/>
                </a:rPr>
                <a:t> </a:t>
              </a:r>
              <a:r>
                <a:rPr lang="en-US" sz="1600" i="1" dirty="0" err="1">
                  <a:solidFill>
                    <a:prstClr val="white"/>
                  </a:solidFill>
                  <a:latin typeface="Segoe UI" panose="020B0502040204020203" pitchFamily="34" charset="0"/>
                  <a:ea typeface="Calibri"/>
                  <a:cs typeface="Segoe UI" panose="020B0502040204020203" pitchFamily="34" charset="0"/>
                  <a:sym typeface="Calibri"/>
                </a:rPr>
                <a:t>bij</a:t>
              </a:r>
              <a:r>
                <a:rPr lang="en-US" sz="1600" i="1" dirty="0">
                  <a:solidFill>
                    <a:prstClr val="white"/>
                  </a:solidFill>
                  <a:latin typeface="Segoe UI" panose="020B0502040204020203" pitchFamily="34" charset="0"/>
                  <a:ea typeface="Calibri"/>
                  <a:cs typeface="Segoe UI" panose="020B0502040204020203" pitchFamily="34" charset="0"/>
                  <a:sym typeface="Calibri"/>
                </a:rPr>
                <a:t>                          GM-</a:t>
              </a:r>
              <a:r>
                <a:rPr lang="en-US" sz="1600" i="1" dirty="0" err="1">
                  <a:solidFill>
                    <a:prstClr val="white"/>
                  </a:solidFill>
                  <a:latin typeface="Segoe UI" panose="020B0502040204020203" pitchFamily="34" charset="0"/>
                  <a:ea typeface="Calibri"/>
                  <a:cs typeface="Segoe UI" panose="020B0502040204020203" pitchFamily="34" charset="0"/>
                  <a:sym typeface="Calibri"/>
                </a:rPr>
                <a:t>protectie</a:t>
              </a:r>
              <a:endParaRPr lang="en-US" sz="1600" i="1" dirty="0">
                <a:solidFill>
                  <a:prstClr val="white"/>
                </a:solidFill>
                <a:latin typeface="Segoe UI" panose="020B0502040204020203" pitchFamily="34" charset="0"/>
                <a:ea typeface="Calibri"/>
                <a:cs typeface="Segoe UI" panose="020B0502040204020203" pitchFamily="34" charset="0"/>
                <a:sym typeface="Calibri"/>
              </a:endParaRPr>
            </a:p>
          </p:txBody>
        </p:sp>
      </p:grpSp>
      <p:sp>
        <p:nvSpPr>
          <p:cNvPr id="10" name="Titel 1">
            <a:extLst>
              <a:ext uri="{FF2B5EF4-FFF2-40B4-BE49-F238E27FC236}">
                <a16:creationId xmlns:a16="http://schemas.microsoft.com/office/drawing/2014/main" id="{5D513D32-9D06-5225-8F25-3EBDF087CD84}"/>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Communicatie (van apotheker) bij eerste uitgifte</a:t>
            </a:r>
            <a:endParaRPr lang="en-US" dirty="0"/>
          </a:p>
        </p:txBody>
      </p:sp>
      <p:pic>
        <p:nvPicPr>
          <p:cNvPr id="12" name="Picture Placeholder 3">
            <a:extLst>
              <a:ext uri="{FF2B5EF4-FFF2-40B4-BE49-F238E27FC236}">
                <a16:creationId xmlns:a16="http://schemas.microsoft.com/office/drawing/2014/main" id="{73A8F053-B3BF-A64D-3A51-43C55B1A2F8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8082" t="3137" r="1098" b="15113"/>
          <a:stretch/>
        </p:blipFill>
        <p:spPr>
          <a:xfrm>
            <a:off x="4474828" y="1796669"/>
            <a:ext cx="3237388" cy="3264662"/>
          </a:xfrm>
          <a:prstGeom prst="ellipse">
            <a:avLst/>
          </a:prstGeom>
        </p:spPr>
      </p:pic>
      <p:grpSp>
        <p:nvGrpSpPr>
          <p:cNvPr id="13" name="Group 15">
            <a:extLst>
              <a:ext uri="{FF2B5EF4-FFF2-40B4-BE49-F238E27FC236}">
                <a16:creationId xmlns:a16="http://schemas.microsoft.com/office/drawing/2014/main" id="{941247F3-295A-E09D-A9C7-42B450C15013}"/>
              </a:ext>
            </a:extLst>
          </p:cNvPr>
          <p:cNvGrpSpPr/>
          <p:nvPr/>
        </p:nvGrpSpPr>
        <p:grpSpPr>
          <a:xfrm>
            <a:off x="995580" y="1481667"/>
            <a:ext cx="2056700" cy="2056700"/>
            <a:chOff x="9483991" y="2400650"/>
            <a:chExt cx="2056700" cy="2056700"/>
          </a:xfrm>
        </p:grpSpPr>
        <p:sp>
          <p:nvSpPr>
            <p:cNvPr id="26" name="Oval 16">
              <a:extLst>
                <a:ext uri="{FF2B5EF4-FFF2-40B4-BE49-F238E27FC236}">
                  <a16:creationId xmlns:a16="http://schemas.microsoft.com/office/drawing/2014/main" id="{088736AC-E28C-41FC-B07C-E9548BF38F25}"/>
                </a:ext>
              </a:extLst>
            </p:cNvPr>
            <p:cNvSpPr/>
            <p:nvPr/>
          </p:nvSpPr>
          <p:spPr>
            <a:xfrm>
              <a:off x="9483991" y="2400650"/>
              <a:ext cx="2056700" cy="2056700"/>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7" name="Google Shape;156;p6">
              <a:extLst>
                <a:ext uri="{FF2B5EF4-FFF2-40B4-BE49-F238E27FC236}">
                  <a16:creationId xmlns:a16="http://schemas.microsoft.com/office/drawing/2014/main" id="{61307022-2EB7-F363-05F2-AFC068168ED6}"/>
                </a:ext>
              </a:extLst>
            </p:cNvPr>
            <p:cNvSpPr/>
            <p:nvPr/>
          </p:nvSpPr>
          <p:spPr>
            <a:xfrm>
              <a:off x="9609640" y="2559494"/>
              <a:ext cx="1767961" cy="1739012"/>
            </a:xfrm>
            <a:prstGeom prst="rect">
              <a:avLst/>
            </a:prstGeom>
            <a:noFill/>
            <a:ln w="25400" cap="flat" cmpd="sng">
              <a:noFill/>
              <a:prstDash val="solid"/>
              <a:round/>
              <a:headEnd type="none" w="sm" len="sm"/>
              <a:tailEnd type="none" w="sm" len="sm"/>
            </a:ln>
          </p:spPr>
          <p:txBody>
            <a:bodyPr spcFirstLastPara="1" wrap="square" lIns="0" tIns="0" rIns="0" bIns="0" anchor="ctr" anchorCtr="0">
              <a:noAutofit/>
            </a:bodyPr>
            <a:lstStyle/>
            <a:p>
              <a:pPr algn="ctr">
                <a:lnSpc>
                  <a:spcPct val="90000"/>
                </a:lnSpc>
                <a:spcBef>
                  <a:spcPts val="1000"/>
                </a:spcBef>
              </a:pPr>
              <a:r>
                <a:rPr lang="nl-NL" b="1" u="sng" dirty="0">
                  <a:solidFill>
                    <a:prstClr val="white"/>
                  </a:solidFill>
                  <a:latin typeface="Segoe UI" panose="020B0502040204020203" pitchFamily="34" charset="0"/>
                  <a:ea typeface="Calibri"/>
                  <a:cs typeface="Segoe UI" panose="020B0502040204020203" pitchFamily="34" charset="0"/>
                  <a:sym typeface="Calibri"/>
                </a:rPr>
                <a:t>Opening/intake</a:t>
              </a:r>
            </a:p>
            <a:p>
              <a:pPr algn="ctr">
                <a:lnSpc>
                  <a:spcPct val="90000"/>
                </a:lnSpc>
                <a:spcBef>
                  <a:spcPts val="1000"/>
                </a:spcBef>
              </a:pPr>
              <a:r>
                <a:rPr lang="nl-NL" sz="1600" dirty="0">
                  <a:solidFill>
                    <a:prstClr val="white"/>
                  </a:solidFill>
                  <a:latin typeface="Segoe UI" panose="020B0502040204020203" pitchFamily="34" charset="0"/>
                  <a:ea typeface="Calibri"/>
                  <a:cs typeface="Segoe UI" panose="020B0502040204020203" pitchFamily="34" charset="0"/>
                  <a:sym typeface="Calibri"/>
                </a:rPr>
                <a:t>Open vragen</a:t>
              </a:r>
            </a:p>
            <a:p>
              <a:pPr algn="ctr"/>
              <a:endParaRPr lang="nl-NL" sz="1600" dirty="0">
                <a:solidFill>
                  <a:prstClr val="white"/>
                </a:solidFill>
                <a:latin typeface="Segoe UI" panose="020B0502040204020203" pitchFamily="34" charset="0"/>
                <a:ea typeface="Calibri"/>
                <a:cs typeface="Segoe UI" panose="020B0502040204020203" pitchFamily="34" charset="0"/>
                <a:sym typeface="Calibri"/>
              </a:endParaRPr>
            </a:p>
            <a:p>
              <a:pPr algn="ctr"/>
              <a:r>
                <a:rPr lang="nl-NL" sz="1600" dirty="0">
                  <a:solidFill>
                    <a:prstClr val="white"/>
                  </a:solidFill>
                  <a:latin typeface="Segoe UI" panose="020B0502040204020203" pitchFamily="34" charset="0"/>
                  <a:ea typeface="Calibri"/>
                  <a:cs typeface="Segoe UI" panose="020B0502040204020203" pitchFamily="34" charset="0"/>
                  <a:sym typeface="Calibri"/>
                </a:rPr>
                <a:t>Wat weet de patiënt?</a:t>
              </a:r>
            </a:p>
          </p:txBody>
        </p:sp>
      </p:grpSp>
      <p:sp>
        <p:nvSpPr>
          <p:cNvPr id="28" name="Text Placeholder 28">
            <a:extLst>
              <a:ext uri="{FF2B5EF4-FFF2-40B4-BE49-F238E27FC236}">
                <a16:creationId xmlns:a16="http://schemas.microsoft.com/office/drawing/2014/main" id="{769FEA21-F4B7-9A9D-C47B-C786268F7112}"/>
              </a:ext>
            </a:extLst>
          </p:cNvPr>
          <p:cNvSpPr txBox="1">
            <a:spLocks/>
          </p:cNvSpPr>
          <p:nvPr/>
        </p:nvSpPr>
        <p:spPr>
          <a:xfrm rot="5400000">
            <a:off x="1969596" y="2463984"/>
            <a:ext cx="108667" cy="31979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0" name="Text Placeholder 28">
            <a:extLst>
              <a:ext uri="{FF2B5EF4-FFF2-40B4-BE49-F238E27FC236}">
                <a16:creationId xmlns:a16="http://schemas.microsoft.com/office/drawing/2014/main" id="{7BD58ADE-3B77-ACF8-30E5-E604435450AA}"/>
              </a:ext>
            </a:extLst>
          </p:cNvPr>
          <p:cNvSpPr txBox="1">
            <a:spLocks/>
          </p:cNvSpPr>
          <p:nvPr/>
        </p:nvSpPr>
        <p:spPr>
          <a:xfrm rot="5400000">
            <a:off x="3014763" y="4151740"/>
            <a:ext cx="108667" cy="31979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32" name="Text Placeholder 28">
            <a:extLst>
              <a:ext uri="{FF2B5EF4-FFF2-40B4-BE49-F238E27FC236}">
                <a16:creationId xmlns:a16="http://schemas.microsoft.com/office/drawing/2014/main" id="{B164530E-DF82-E2D4-21FE-8C8A991BB1F4}"/>
              </a:ext>
            </a:extLst>
          </p:cNvPr>
          <p:cNvSpPr txBox="1">
            <a:spLocks/>
          </p:cNvSpPr>
          <p:nvPr/>
        </p:nvSpPr>
        <p:spPr>
          <a:xfrm rot="5400000">
            <a:off x="9449028" y="4814444"/>
            <a:ext cx="108667" cy="319791"/>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Tree>
    <p:extLst>
      <p:ext uri="{BB962C8B-B14F-4D97-AF65-F5344CB8AC3E}">
        <p14:creationId xmlns:p14="http://schemas.microsoft.com/office/powerpoint/2010/main" val="25949398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1D84681D-C117-46CA-86FC-14A72AF55392}"/>
              </a:ext>
            </a:extLst>
          </p:cNvPr>
          <p:cNvSpPr>
            <a:spLocks noGrp="1"/>
          </p:cNvSpPr>
          <p:nvPr>
            <p:ph type="body" sz="quarter" idx="19"/>
          </p:nvPr>
        </p:nvSpPr>
        <p:spPr>
          <a:xfrm>
            <a:off x="1310142" y="6282478"/>
            <a:ext cx="4679950" cy="457200"/>
          </a:xfrm>
        </p:spPr>
        <p:txBody>
          <a:bodyPr vert="horz" lIns="91440" tIns="45720" rIns="91440" bIns="45720" anchor="t">
            <a:normAutofit fontScale="25000" lnSpcReduction="20000"/>
          </a:bodyPr>
          <a:lstStyle/>
          <a:p>
            <a:r>
              <a:rPr lang="nl-BE" sz="3600" dirty="0">
                <a:ea typeface="+mn-lt"/>
                <a:cs typeface="+mn-lt"/>
              </a:rPr>
              <a:t>BCFI</a:t>
            </a:r>
          </a:p>
          <a:p>
            <a:r>
              <a:rPr lang="nl-BE" sz="3600" dirty="0"/>
              <a:t>Farmacotherapeutischkompas.nl</a:t>
            </a:r>
          </a:p>
          <a:p>
            <a:r>
              <a:rPr lang="nl-BE" sz="3600" dirty="0"/>
              <a:t>Stichting Health Base. Commentaren medicatie bewaking, 2024</a:t>
            </a:r>
          </a:p>
          <a:p>
            <a:endParaRPr lang="nl-BE" dirty="0"/>
          </a:p>
          <a:p>
            <a:endParaRPr lang="nl-NL" dirty="0"/>
          </a:p>
        </p:txBody>
      </p:sp>
      <p:sp>
        <p:nvSpPr>
          <p:cNvPr id="6" name="TextBox 169">
            <a:extLst>
              <a:ext uri="{FF2B5EF4-FFF2-40B4-BE49-F238E27FC236}">
                <a16:creationId xmlns:a16="http://schemas.microsoft.com/office/drawing/2014/main" id="{2E4866C2-CD44-50BF-2770-44413DD7835A}"/>
              </a:ext>
            </a:extLst>
          </p:cNvPr>
          <p:cNvSpPr txBox="1"/>
          <p:nvPr/>
        </p:nvSpPr>
        <p:spPr>
          <a:xfrm>
            <a:off x="740765" y="1721128"/>
            <a:ext cx="10858141" cy="3724096"/>
          </a:xfrm>
          <a:prstGeom prst="rect">
            <a:avLst/>
          </a:prstGeom>
          <a:noFill/>
        </p:spPr>
        <p:txBody>
          <a:bodyPr wrap="square" lIns="91440" tIns="45720" rIns="91440" bIns="45720" rtlCol="0" anchor="ctr" anchorCtr="0">
            <a:spAutoFit/>
          </a:bodyPr>
          <a:lstStyle/>
          <a:p>
            <a:r>
              <a:rPr lang="en-US" dirty="0" err="1">
                <a:solidFill>
                  <a:schemeClr val="accent1"/>
                </a:solidFill>
                <a:ea typeface="+mn-lt"/>
                <a:cs typeface="+mn-lt"/>
              </a:rPr>
              <a:t>Verhoging</a:t>
            </a:r>
            <a:r>
              <a:rPr lang="en-US" dirty="0">
                <a:solidFill>
                  <a:schemeClr val="accent1"/>
                </a:solidFill>
                <a:ea typeface="+mn-lt"/>
                <a:cs typeface="+mn-lt"/>
              </a:rPr>
              <a:t> pH van de </a:t>
            </a:r>
            <a:r>
              <a:rPr lang="en-US" dirty="0" err="1">
                <a:solidFill>
                  <a:schemeClr val="accent1"/>
                </a:solidFill>
                <a:ea typeface="+mn-lt"/>
                <a:cs typeface="+mn-lt"/>
              </a:rPr>
              <a:t>maag</a:t>
            </a:r>
            <a:r>
              <a:rPr lang="en-US" dirty="0">
                <a:solidFill>
                  <a:schemeClr val="accent1"/>
                </a:solidFill>
                <a:ea typeface="+mn-lt"/>
                <a:cs typeface="+mn-lt"/>
              </a:rPr>
              <a:t> </a:t>
            </a:r>
          </a:p>
          <a:p>
            <a:endParaRPr lang="en-US" sz="1000" dirty="0">
              <a:solidFill>
                <a:schemeClr val="accent1"/>
              </a:solidFill>
              <a:ea typeface="+mn-lt"/>
              <a:cs typeface="+mn-lt"/>
            </a:endParaRPr>
          </a:p>
          <a:p>
            <a:r>
              <a:rPr lang="en-US" dirty="0">
                <a:solidFill>
                  <a:schemeClr val="accent1"/>
                </a:solidFill>
                <a:ea typeface="+mn-lt"/>
                <a:cs typeface="+mn-lt"/>
                <a:sym typeface="Wingdings" panose="05000000000000000000" pitchFamily="2" charset="2"/>
              </a:rPr>
              <a:t>	 </a:t>
            </a:r>
            <a:r>
              <a:rPr lang="en-US" dirty="0" err="1">
                <a:ea typeface="+mn-lt"/>
                <a:cs typeface="+mn-lt"/>
                <a:sym typeface="Wingdings" panose="05000000000000000000" pitchFamily="2" charset="2"/>
              </a:rPr>
              <a:t>Gewijzigde</a:t>
            </a:r>
            <a:r>
              <a:rPr lang="en-US" dirty="0">
                <a:ea typeface="+mn-lt"/>
                <a:cs typeface="+mn-lt"/>
                <a:sym typeface="Wingdings" panose="05000000000000000000" pitchFamily="2" charset="2"/>
              </a:rPr>
              <a:t> </a:t>
            </a:r>
            <a:r>
              <a:rPr lang="en-US" dirty="0" err="1">
                <a:ea typeface="+mn-lt"/>
                <a:cs typeface="+mn-lt"/>
                <a:sym typeface="Wingdings" panose="05000000000000000000" pitchFamily="2" charset="2"/>
              </a:rPr>
              <a:t>absorptie</a:t>
            </a:r>
            <a:r>
              <a:rPr lang="en-US" dirty="0">
                <a:ea typeface="+mn-lt"/>
                <a:cs typeface="+mn-lt"/>
                <a:sym typeface="Wingdings" panose="05000000000000000000" pitchFamily="2" charset="2"/>
              </a:rPr>
              <a:t> </a:t>
            </a:r>
            <a:r>
              <a:rPr lang="en-US" dirty="0" err="1">
                <a:ea typeface="+mn-lt"/>
                <a:cs typeface="+mn-lt"/>
                <a:sym typeface="Wingdings" panose="05000000000000000000" pitchFamily="2" charset="2"/>
              </a:rPr>
              <a:t>en</a:t>
            </a:r>
            <a:r>
              <a:rPr lang="en-US" dirty="0">
                <a:ea typeface="+mn-lt"/>
                <a:cs typeface="+mn-lt"/>
                <a:sym typeface="Wingdings" panose="05000000000000000000" pitchFamily="2" charset="2"/>
              </a:rPr>
              <a:t> </a:t>
            </a:r>
            <a:r>
              <a:rPr lang="en-US" dirty="0" err="1">
                <a:ea typeface="+mn-lt"/>
                <a:cs typeface="+mn-lt"/>
                <a:sym typeface="Wingdings" panose="05000000000000000000" pitchFamily="2" charset="2"/>
              </a:rPr>
              <a:t>werkzaamheid</a:t>
            </a:r>
            <a:r>
              <a:rPr lang="en-US" dirty="0">
                <a:ea typeface="+mn-lt"/>
                <a:cs typeface="+mn-lt"/>
                <a:sym typeface="Wingdings" panose="05000000000000000000" pitchFamily="2" charset="2"/>
              </a:rPr>
              <a:t> van: </a:t>
            </a:r>
          </a:p>
          <a:p>
            <a:pPr marL="2114550" lvl="4" indent="-285750">
              <a:buFont typeface="Arial" panose="020B0604020202020204" pitchFamily="34" charset="0"/>
              <a:buChar char="•"/>
            </a:pPr>
            <a:r>
              <a:rPr lang="en-US" dirty="0">
                <a:ea typeface="+mn-lt"/>
                <a:cs typeface="+mn-lt"/>
                <a:sym typeface="Wingdings" panose="05000000000000000000" pitchFamily="2" charset="2"/>
              </a:rPr>
              <a:t>Cefuroxime</a:t>
            </a:r>
          </a:p>
          <a:p>
            <a:pPr marL="2114550" lvl="4" indent="-285750">
              <a:buFont typeface="Arial" panose="020B0604020202020204" pitchFamily="34" charset="0"/>
              <a:buChar char="•"/>
            </a:pPr>
            <a:r>
              <a:rPr lang="nl-BE" dirty="0" err="1">
                <a:ea typeface="+mn-lt"/>
                <a:cs typeface="+mn-lt"/>
              </a:rPr>
              <a:t>Posaconazol</a:t>
            </a:r>
            <a:r>
              <a:rPr lang="nl-BE" dirty="0">
                <a:ea typeface="+mn-lt"/>
                <a:cs typeface="+mn-lt"/>
              </a:rPr>
              <a:t>, ketoconazol, itraconazol (caps) 	</a:t>
            </a:r>
          </a:p>
          <a:p>
            <a:pPr marL="2114550" lvl="4" indent="-285750">
              <a:buFont typeface="Arial" panose="020B0604020202020204" pitchFamily="34" charset="0"/>
              <a:buChar char="•"/>
            </a:pPr>
            <a:r>
              <a:rPr lang="nl-BE" dirty="0" err="1">
                <a:ea typeface="+mn-lt"/>
                <a:cs typeface="+mn-lt"/>
              </a:rPr>
              <a:t>Cyanocobalamine</a:t>
            </a:r>
            <a:r>
              <a:rPr lang="nl-BE" dirty="0">
                <a:ea typeface="+mn-lt"/>
                <a:cs typeface="+mn-lt"/>
              </a:rPr>
              <a:t> (Vit B12) </a:t>
            </a:r>
          </a:p>
          <a:p>
            <a:pPr marL="2114550" lvl="4" indent="-285750">
              <a:buFont typeface="Arial" panose="020B0604020202020204" pitchFamily="34" charset="0"/>
              <a:buChar char="•"/>
            </a:pPr>
            <a:r>
              <a:rPr lang="nl-BE" dirty="0">
                <a:ea typeface="+mn-lt"/>
                <a:cs typeface="+mn-lt"/>
              </a:rPr>
              <a:t>Levothyroxine?</a:t>
            </a:r>
          </a:p>
          <a:p>
            <a:pPr marL="2114550" lvl="4" indent="-285750">
              <a:buFont typeface="Arial" panose="020B0604020202020204" pitchFamily="34" charset="0"/>
              <a:buChar char="•"/>
            </a:pPr>
            <a:r>
              <a:rPr lang="nl-BE" dirty="0" err="1">
                <a:ea typeface="+mn-lt"/>
                <a:cs typeface="+mn-lt"/>
              </a:rPr>
              <a:t>Atazanavir</a:t>
            </a:r>
            <a:endParaRPr lang="nl-BE" dirty="0">
              <a:ea typeface="+mn-lt"/>
              <a:cs typeface="+mn-lt"/>
            </a:endParaRPr>
          </a:p>
          <a:p>
            <a:pPr marL="2114550" lvl="4" indent="-285750">
              <a:buFont typeface="Arial" panose="020B0604020202020204" pitchFamily="34" charset="0"/>
              <a:buChar char="•"/>
            </a:pPr>
            <a:r>
              <a:rPr lang="nl-BE" dirty="0" err="1">
                <a:ea typeface="+mn-lt"/>
                <a:cs typeface="+mn-lt"/>
              </a:rPr>
              <a:t>Erlotinib</a:t>
            </a:r>
            <a:endParaRPr lang="en-US" dirty="0">
              <a:ea typeface="+mn-lt"/>
              <a:cs typeface="+mn-lt"/>
              <a:sym typeface="Wingdings" panose="05000000000000000000" pitchFamily="2" charset="2"/>
            </a:endParaRPr>
          </a:p>
          <a:p>
            <a:r>
              <a:rPr lang="en-US" dirty="0">
                <a:solidFill>
                  <a:schemeClr val="accent1"/>
                </a:solidFill>
                <a:ea typeface="+mn-lt"/>
                <a:cs typeface="+mn-lt"/>
                <a:sym typeface="Wingdings" panose="05000000000000000000" pitchFamily="2" charset="2"/>
              </a:rPr>
              <a:t>	</a:t>
            </a:r>
          </a:p>
          <a:p>
            <a:endParaRPr lang="en-US" dirty="0">
              <a:solidFill>
                <a:schemeClr val="accent1"/>
              </a:solidFill>
              <a:ea typeface="+mn-lt"/>
              <a:cs typeface="+mn-lt"/>
            </a:endParaRPr>
          </a:p>
          <a:p>
            <a:r>
              <a:rPr lang="en-US" dirty="0" err="1">
                <a:solidFill>
                  <a:schemeClr val="accent1"/>
                </a:solidFill>
                <a:ea typeface="+mn-lt"/>
                <a:cs typeface="+mn-lt"/>
              </a:rPr>
              <a:t>Digoxine</a:t>
            </a:r>
            <a:r>
              <a:rPr lang="en-US" dirty="0">
                <a:solidFill>
                  <a:schemeClr val="accent1"/>
                </a:solidFill>
                <a:ea typeface="+mn-lt"/>
                <a:cs typeface="+mn-lt"/>
              </a:rPr>
              <a:t>: </a:t>
            </a:r>
            <a:r>
              <a:rPr lang="en-US" dirty="0" err="1">
                <a:ea typeface="+mn-lt"/>
                <a:cs typeface="+mn-lt"/>
              </a:rPr>
              <a:t>verhoogd</a:t>
            </a:r>
            <a:r>
              <a:rPr lang="en-US" dirty="0">
                <a:ea typeface="+mn-lt"/>
                <a:cs typeface="+mn-lt"/>
              </a:rPr>
              <a:t> </a:t>
            </a:r>
            <a:r>
              <a:rPr lang="en-US" dirty="0" err="1">
                <a:ea typeface="+mn-lt"/>
                <a:cs typeface="+mn-lt"/>
              </a:rPr>
              <a:t>risico</a:t>
            </a:r>
            <a:r>
              <a:rPr lang="en-US" dirty="0">
                <a:ea typeface="+mn-lt"/>
                <a:cs typeface="+mn-lt"/>
              </a:rPr>
              <a:t> op </a:t>
            </a:r>
            <a:r>
              <a:rPr lang="en-US" dirty="0" err="1">
                <a:ea typeface="+mn-lt"/>
                <a:cs typeface="+mn-lt"/>
              </a:rPr>
              <a:t>hypomagnesiëmie</a:t>
            </a:r>
            <a:r>
              <a:rPr lang="en-US" dirty="0">
                <a:ea typeface="+mn-lt"/>
                <a:cs typeface="+mn-lt"/>
              </a:rPr>
              <a:t> door PPI</a:t>
            </a:r>
          </a:p>
          <a:p>
            <a:endParaRPr lang="en-US" sz="1000" dirty="0">
              <a:solidFill>
                <a:schemeClr val="accent1"/>
              </a:solidFill>
              <a:ea typeface="+mn-lt"/>
              <a:cs typeface="+mn-lt"/>
            </a:endParaRPr>
          </a:p>
          <a:p>
            <a:r>
              <a:rPr lang="en-US" dirty="0">
                <a:solidFill>
                  <a:schemeClr val="accent1"/>
                </a:solidFill>
                <a:ea typeface="+mn-lt"/>
                <a:cs typeface="+mn-lt"/>
              </a:rPr>
              <a:t>				</a:t>
            </a:r>
            <a:r>
              <a:rPr lang="nl-BE" dirty="0">
                <a:sym typeface="Wingdings" panose="05000000000000000000" pitchFamily="2" charset="2"/>
              </a:rPr>
              <a:t>gevoeligheid van het hart voor glycosiden vergroot </a:t>
            </a:r>
            <a:endParaRPr lang="en-US" dirty="0">
              <a:solidFill>
                <a:schemeClr val="accent1"/>
              </a:solidFill>
              <a:ea typeface="+mn-lt"/>
              <a:cs typeface="+mn-lt"/>
            </a:endParaRPr>
          </a:p>
        </p:txBody>
      </p:sp>
      <p:sp>
        <p:nvSpPr>
          <p:cNvPr id="4" name="Pijl: gebogen omhoog 3">
            <a:extLst>
              <a:ext uri="{FF2B5EF4-FFF2-40B4-BE49-F238E27FC236}">
                <a16:creationId xmlns:a16="http://schemas.microsoft.com/office/drawing/2014/main" id="{6DF4C57C-41E3-BE13-9BC7-F3575D1B5BC4}"/>
              </a:ext>
            </a:extLst>
          </p:cNvPr>
          <p:cNvSpPr/>
          <p:nvPr/>
        </p:nvSpPr>
        <p:spPr>
          <a:xfrm rot="5400000">
            <a:off x="1415480" y="2132856"/>
            <a:ext cx="288032" cy="288032"/>
          </a:xfrm>
          <a:prstGeom prst="bentUpArrow">
            <a:avLst>
              <a:gd name="adj1" fmla="val 13020"/>
              <a:gd name="adj2" fmla="val 25000"/>
              <a:gd name="adj3" fmla="val 25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Pijl: gebogen omhoog 7">
            <a:extLst>
              <a:ext uri="{FF2B5EF4-FFF2-40B4-BE49-F238E27FC236}">
                <a16:creationId xmlns:a16="http://schemas.microsoft.com/office/drawing/2014/main" id="{57D4D084-E448-20DC-CF18-301EE4BB4BA6}"/>
              </a:ext>
            </a:extLst>
          </p:cNvPr>
          <p:cNvSpPr/>
          <p:nvPr/>
        </p:nvSpPr>
        <p:spPr>
          <a:xfrm rot="5400000">
            <a:off x="4151784" y="5085184"/>
            <a:ext cx="288032" cy="288032"/>
          </a:xfrm>
          <a:prstGeom prst="bentUpArrow">
            <a:avLst>
              <a:gd name="adj1" fmla="val 13020"/>
              <a:gd name="adj2" fmla="val 25000"/>
              <a:gd name="adj3" fmla="val 25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026" name="Picture 2" descr="pH scale">
            <a:extLst>
              <a:ext uri="{FF2B5EF4-FFF2-40B4-BE49-F238E27FC236}">
                <a16:creationId xmlns:a16="http://schemas.microsoft.com/office/drawing/2014/main" id="{D55B2580-2A80-BBE7-C72C-DC5031D8AC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4232" y="1772816"/>
            <a:ext cx="3709973" cy="2096135"/>
          </a:xfrm>
          <a:prstGeom prst="rect">
            <a:avLst/>
          </a:prstGeom>
          <a:noFill/>
          <a:extLst>
            <a:ext uri="{909E8E84-426E-40DD-AFC4-6F175D3DCCD1}">
              <a14:hiddenFill xmlns:a14="http://schemas.microsoft.com/office/drawing/2010/main">
                <a:solidFill>
                  <a:srgbClr val="FFFFFF"/>
                </a:solidFill>
              </a14:hiddenFill>
            </a:ext>
          </a:extLst>
        </p:spPr>
      </p:pic>
      <p:sp>
        <p:nvSpPr>
          <p:cNvPr id="9" name="Titel 1">
            <a:extLst>
              <a:ext uri="{FF2B5EF4-FFF2-40B4-BE49-F238E27FC236}">
                <a16:creationId xmlns:a16="http://schemas.microsoft.com/office/drawing/2014/main" id="{56DF2B4F-CA2C-02AA-4ECD-353BCE5ACB0E}"/>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Interacties</a:t>
            </a:r>
            <a:endParaRPr lang="en-US" dirty="0"/>
          </a:p>
        </p:txBody>
      </p:sp>
      <p:sp>
        <p:nvSpPr>
          <p:cNvPr id="10" name="Text Placeholder 28">
            <a:extLst>
              <a:ext uri="{FF2B5EF4-FFF2-40B4-BE49-F238E27FC236}">
                <a16:creationId xmlns:a16="http://schemas.microsoft.com/office/drawing/2014/main" id="{A7E04A1C-FC2E-6403-88CD-0BE60483F843}"/>
              </a:ext>
            </a:extLst>
          </p:cNvPr>
          <p:cNvSpPr txBox="1">
            <a:spLocks/>
          </p:cNvSpPr>
          <p:nvPr/>
        </p:nvSpPr>
        <p:spPr>
          <a:xfrm>
            <a:off x="653731" y="1772816"/>
            <a:ext cx="108473" cy="31922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1" name="Text Placeholder 28">
            <a:extLst>
              <a:ext uri="{FF2B5EF4-FFF2-40B4-BE49-F238E27FC236}">
                <a16:creationId xmlns:a16="http://schemas.microsoft.com/office/drawing/2014/main" id="{7CB5BC92-62E2-57C4-C842-C905B99A7A31}"/>
              </a:ext>
            </a:extLst>
          </p:cNvPr>
          <p:cNvSpPr txBox="1">
            <a:spLocks/>
          </p:cNvSpPr>
          <p:nvPr/>
        </p:nvSpPr>
        <p:spPr>
          <a:xfrm>
            <a:off x="653730" y="4649899"/>
            <a:ext cx="108473" cy="31922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2" name="Slide Number Placeholder 2">
            <a:extLst>
              <a:ext uri="{FF2B5EF4-FFF2-40B4-BE49-F238E27FC236}">
                <a16:creationId xmlns:a16="http://schemas.microsoft.com/office/drawing/2014/main" id="{868EBA24-38FA-D620-B0C5-D6F50AEE4FA9}"/>
              </a:ext>
            </a:extLst>
          </p:cNvPr>
          <p:cNvSpPr>
            <a:spLocks noGrp="1"/>
          </p:cNvSpPr>
          <p:nvPr>
            <p:ph type="sldNum" sz="quarter" idx="18"/>
          </p:nvPr>
        </p:nvSpPr>
        <p:spPr>
          <a:xfrm>
            <a:off x="11760424" y="6566887"/>
            <a:ext cx="252000" cy="228599"/>
          </a:xfrm>
        </p:spPr>
        <p:txBody>
          <a:bodyPr>
            <a:normAutofit/>
          </a:bodyPr>
          <a:lstStyle/>
          <a:p>
            <a:fld id="{1AD93096-5B34-4342-9326-69289CEAE4C2}" type="slidenum">
              <a:rPr lang="en-US" smtClean="0"/>
              <a:pPr/>
              <a:t>25</a:t>
            </a:fld>
            <a:endParaRPr lang="en-US" dirty="0"/>
          </a:p>
        </p:txBody>
      </p:sp>
      <p:sp>
        <p:nvSpPr>
          <p:cNvPr id="13" name="Footer Placeholder 5">
            <a:extLst>
              <a:ext uri="{FF2B5EF4-FFF2-40B4-BE49-F238E27FC236}">
                <a16:creationId xmlns:a16="http://schemas.microsoft.com/office/drawing/2014/main" id="{B9B2D54A-8AE1-54F0-07CD-2E5E3D68AEB1}"/>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40992867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1D84681D-C117-46CA-86FC-14A72AF55392}"/>
              </a:ext>
            </a:extLst>
          </p:cNvPr>
          <p:cNvSpPr>
            <a:spLocks noGrp="1"/>
          </p:cNvSpPr>
          <p:nvPr>
            <p:ph type="body" sz="quarter" idx="14"/>
          </p:nvPr>
        </p:nvSpPr>
        <p:spPr>
          <a:xfrm>
            <a:off x="1318757" y="6252632"/>
            <a:ext cx="9175072" cy="1167191"/>
          </a:xfrm>
        </p:spPr>
        <p:txBody>
          <a:bodyPr vert="horz" lIns="91440" tIns="45720" rIns="91440" bIns="45720" anchor="t">
            <a:noAutofit/>
          </a:bodyPr>
          <a:lstStyle/>
          <a:p>
            <a:pPr algn="l">
              <a:spcBef>
                <a:spcPts val="0"/>
              </a:spcBef>
            </a:pPr>
            <a:r>
              <a:rPr lang="nl-BE" sz="900" b="0" dirty="0">
                <a:solidFill>
                  <a:schemeClr val="tx2"/>
                </a:solidFill>
                <a:ea typeface="+mn-lt"/>
                <a:cs typeface="+mn-lt"/>
              </a:rPr>
              <a:t>BCFI</a:t>
            </a:r>
          </a:p>
          <a:p>
            <a:pPr algn="l">
              <a:spcBef>
                <a:spcPts val="0"/>
              </a:spcBef>
            </a:pPr>
            <a:r>
              <a:rPr lang="nl-BE" sz="900" b="0" dirty="0">
                <a:solidFill>
                  <a:schemeClr val="tx2"/>
                </a:solidFill>
              </a:rPr>
              <a:t>Stichting Health Base. Commentaren medicatie bewaking, 2024</a:t>
            </a:r>
          </a:p>
          <a:p>
            <a:pPr algn="l">
              <a:spcBef>
                <a:spcPts val="0"/>
              </a:spcBef>
            </a:pPr>
            <a:r>
              <a:rPr lang="nl-BE" sz="900" b="0" dirty="0" err="1">
                <a:solidFill>
                  <a:schemeClr val="tx2"/>
                </a:solidFill>
              </a:rPr>
              <a:t>Miedziaszczyk</a:t>
            </a:r>
            <a:r>
              <a:rPr lang="nl-BE" sz="900" b="0" dirty="0">
                <a:solidFill>
                  <a:schemeClr val="tx2"/>
                </a:solidFill>
              </a:rPr>
              <a:t> M. Safety analysis of co-</a:t>
            </a:r>
            <a:r>
              <a:rPr lang="nl-BE" sz="900" b="0" dirty="0" err="1">
                <a:solidFill>
                  <a:schemeClr val="tx2"/>
                </a:solidFill>
              </a:rPr>
              <a:t>administering</a:t>
            </a:r>
            <a:r>
              <a:rPr lang="nl-BE" sz="900" b="0" dirty="0">
                <a:solidFill>
                  <a:schemeClr val="tx2"/>
                </a:solidFill>
              </a:rPr>
              <a:t> </a:t>
            </a:r>
            <a:r>
              <a:rPr lang="nl-BE" sz="900" b="0" dirty="0" err="1">
                <a:solidFill>
                  <a:schemeClr val="tx2"/>
                </a:solidFill>
              </a:rPr>
              <a:t>tacrolimus</a:t>
            </a:r>
            <a:r>
              <a:rPr lang="nl-BE" sz="900" b="0" dirty="0">
                <a:solidFill>
                  <a:schemeClr val="tx2"/>
                </a:solidFill>
              </a:rPr>
              <a:t> </a:t>
            </a:r>
            <a:r>
              <a:rPr lang="nl-BE" sz="900" b="0" dirty="0" err="1">
                <a:solidFill>
                  <a:schemeClr val="tx2"/>
                </a:solidFill>
              </a:rPr>
              <a:t>and</a:t>
            </a:r>
            <a:r>
              <a:rPr lang="nl-BE" sz="900" b="0" dirty="0">
                <a:solidFill>
                  <a:schemeClr val="tx2"/>
                </a:solidFill>
              </a:rPr>
              <a:t> </a:t>
            </a:r>
            <a:r>
              <a:rPr lang="nl-BE" sz="900" b="0" dirty="0" err="1">
                <a:solidFill>
                  <a:schemeClr val="tx2"/>
                </a:solidFill>
              </a:rPr>
              <a:t>omeprazole</a:t>
            </a:r>
            <a:r>
              <a:rPr lang="nl-BE" sz="900" b="0" dirty="0">
                <a:solidFill>
                  <a:schemeClr val="tx2"/>
                </a:solidFill>
              </a:rPr>
              <a:t> in </a:t>
            </a:r>
            <a:r>
              <a:rPr lang="nl-BE" sz="900" b="0" dirty="0" err="1">
                <a:solidFill>
                  <a:schemeClr val="tx2"/>
                </a:solidFill>
              </a:rPr>
              <a:t>renal</a:t>
            </a:r>
            <a:r>
              <a:rPr lang="nl-BE" sz="900" b="0" dirty="0">
                <a:solidFill>
                  <a:schemeClr val="tx2"/>
                </a:solidFill>
              </a:rPr>
              <a:t> transplant </a:t>
            </a:r>
            <a:r>
              <a:rPr lang="nl-BE" sz="900" b="0" dirty="0" err="1">
                <a:solidFill>
                  <a:schemeClr val="tx2"/>
                </a:solidFill>
              </a:rPr>
              <a:t>recipients</a:t>
            </a:r>
            <a:r>
              <a:rPr lang="nl-BE" sz="900" b="0" dirty="0">
                <a:solidFill>
                  <a:schemeClr val="tx2"/>
                </a:solidFill>
              </a:rPr>
              <a:t> </a:t>
            </a:r>
          </a:p>
          <a:p>
            <a:pPr algn="l">
              <a:spcBef>
                <a:spcPts val="0"/>
              </a:spcBef>
            </a:pPr>
            <a:r>
              <a:rPr lang="nl-BE" sz="900" b="0" dirty="0">
                <a:solidFill>
                  <a:schemeClr val="tx2"/>
                </a:solidFill>
              </a:rPr>
              <a:t>- A review. </a:t>
            </a:r>
            <a:r>
              <a:rPr lang="nl-BE" sz="900" b="0" dirty="0" err="1">
                <a:solidFill>
                  <a:schemeClr val="tx2"/>
                </a:solidFill>
              </a:rPr>
              <a:t>Biomed</a:t>
            </a:r>
            <a:r>
              <a:rPr lang="nl-BE" sz="900" b="0" dirty="0">
                <a:solidFill>
                  <a:schemeClr val="tx2"/>
                </a:solidFill>
              </a:rPr>
              <a:t> </a:t>
            </a:r>
            <a:r>
              <a:rPr lang="nl-BE" sz="900" b="0" dirty="0" err="1">
                <a:solidFill>
                  <a:schemeClr val="tx2"/>
                </a:solidFill>
              </a:rPr>
              <a:t>Pharmacother</a:t>
            </a:r>
            <a:r>
              <a:rPr lang="nl-BE" sz="900" b="0" dirty="0">
                <a:solidFill>
                  <a:schemeClr val="tx2"/>
                </a:solidFill>
              </a:rPr>
              <a:t>. 2023 Oct;166:115149.</a:t>
            </a:r>
          </a:p>
          <a:p>
            <a:pPr algn="l"/>
            <a:endParaRPr lang="nl-NL" sz="900" b="0" dirty="0">
              <a:solidFill>
                <a:schemeClr val="tx2"/>
              </a:solidFill>
            </a:endParaRPr>
          </a:p>
        </p:txBody>
      </p:sp>
      <p:sp>
        <p:nvSpPr>
          <p:cNvPr id="6" name="TextBox 169">
            <a:extLst>
              <a:ext uri="{FF2B5EF4-FFF2-40B4-BE49-F238E27FC236}">
                <a16:creationId xmlns:a16="http://schemas.microsoft.com/office/drawing/2014/main" id="{2E4866C2-CD44-50BF-2770-44413DD7835A}"/>
              </a:ext>
            </a:extLst>
          </p:cNvPr>
          <p:cNvSpPr txBox="1"/>
          <p:nvPr/>
        </p:nvSpPr>
        <p:spPr>
          <a:xfrm>
            <a:off x="740765" y="1710371"/>
            <a:ext cx="10858141" cy="3323987"/>
          </a:xfrm>
          <a:prstGeom prst="rect">
            <a:avLst/>
          </a:prstGeom>
          <a:noFill/>
        </p:spPr>
        <p:txBody>
          <a:bodyPr wrap="square" lIns="91440" tIns="45720" rIns="91440" bIns="45720" rtlCol="0" anchor="ctr" anchorCtr="0">
            <a:spAutoFit/>
          </a:bodyPr>
          <a:lstStyle/>
          <a:p>
            <a:r>
              <a:rPr lang="en-US" dirty="0" err="1">
                <a:solidFill>
                  <a:schemeClr val="accent1"/>
                </a:solidFill>
                <a:ea typeface="+mn-lt"/>
                <a:cs typeface="+mn-lt"/>
              </a:rPr>
              <a:t>Farmacogenetische</a:t>
            </a:r>
            <a:r>
              <a:rPr lang="en-US" dirty="0">
                <a:solidFill>
                  <a:schemeClr val="accent1"/>
                </a:solidFill>
                <a:ea typeface="+mn-lt"/>
                <a:cs typeface="+mn-lt"/>
              </a:rPr>
              <a:t> </a:t>
            </a:r>
            <a:r>
              <a:rPr lang="en-US" dirty="0" err="1">
                <a:solidFill>
                  <a:schemeClr val="accent1"/>
                </a:solidFill>
                <a:ea typeface="+mn-lt"/>
                <a:cs typeface="+mn-lt"/>
              </a:rPr>
              <a:t>interacties</a:t>
            </a:r>
            <a:endParaRPr lang="en-US" dirty="0">
              <a:solidFill>
                <a:schemeClr val="accent1"/>
              </a:solidFill>
            </a:endParaRPr>
          </a:p>
          <a:p>
            <a:pPr marL="1200150" lvl="2" indent="-285750">
              <a:buClr>
                <a:schemeClr val="accent1"/>
              </a:buClr>
              <a:buFont typeface="Arial" panose="020B0604020202020204" pitchFamily="34" charset="0"/>
              <a:buChar char="•"/>
            </a:pPr>
            <a:r>
              <a:rPr lang="en-US" dirty="0">
                <a:solidFill>
                  <a:schemeClr val="tx1">
                    <a:lumMod val="95000"/>
                    <a:lumOff val="5000"/>
                  </a:schemeClr>
                </a:solidFill>
                <a:ea typeface="+mn-lt"/>
                <a:cs typeface="+mn-lt"/>
              </a:rPr>
              <a:t>PPI’s = </a:t>
            </a:r>
            <a:r>
              <a:rPr lang="en-US" dirty="0" err="1">
                <a:solidFill>
                  <a:schemeClr val="tx1">
                    <a:lumMod val="95000"/>
                    <a:lumOff val="5000"/>
                  </a:schemeClr>
                </a:solidFill>
                <a:ea typeface="+mn-lt"/>
                <a:cs typeface="+mn-lt"/>
              </a:rPr>
              <a:t>substraat</a:t>
            </a:r>
            <a:r>
              <a:rPr lang="en-US" dirty="0">
                <a:solidFill>
                  <a:schemeClr val="tx1">
                    <a:lumMod val="95000"/>
                    <a:lumOff val="5000"/>
                  </a:schemeClr>
                </a:solidFill>
                <a:ea typeface="+mn-lt"/>
                <a:cs typeface="+mn-lt"/>
              </a:rPr>
              <a:t> CYP2C19</a:t>
            </a:r>
            <a:r>
              <a:rPr lang="en-US" dirty="0">
                <a:ea typeface="+mn-lt"/>
                <a:cs typeface="+mn-lt"/>
              </a:rPr>
              <a:t> (</a:t>
            </a:r>
            <a:r>
              <a:rPr lang="en-US" dirty="0" err="1">
                <a:ea typeface="+mn-lt"/>
                <a:cs typeface="+mn-lt"/>
              </a:rPr>
              <a:t>uitz</a:t>
            </a:r>
            <a:r>
              <a:rPr lang="en-US" dirty="0">
                <a:ea typeface="+mn-lt"/>
                <a:cs typeface="+mn-lt"/>
              </a:rPr>
              <a:t>: </a:t>
            </a:r>
            <a:r>
              <a:rPr lang="en-US" dirty="0" err="1">
                <a:ea typeface="+mn-lt"/>
                <a:cs typeface="+mn-lt"/>
              </a:rPr>
              <a:t>rabeprazol</a:t>
            </a:r>
            <a:r>
              <a:rPr lang="en-US" dirty="0">
                <a:ea typeface="+mn-lt"/>
                <a:cs typeface="+mn-lt"/>
              </a:rPr>
              <a:t>)</a:t>
            </a:r>
          </a:p>
          <a:p>
            <a:pPr lvl="2">
              <a:buClr>
                <a:schemeClr val="accent1"/>
              </a:buClr>
            </a:pPr>
            <a:endParaRPr lang="en-US" dirty="0">
              <a:ea typeface="+mn-lt"/>
              <a:cs typeface="+mn-lt"/>
            </a:endParaRPr>
          </a:p>
          <a:p>
            <a:pPr marL="1200150" lvl="2" indent="-285750">
              <a:buClr>
                <a:schemeClr val="accent1"/>
              </a:buClr>
              <a:buFont typeface="Arial" panose="020B0604020202020204" pitchFamily="34" charset="0"/>
              <a:buChar char="•"/>
            </a:pPr>
            <a:r>
              <a:rPr lang="en-US" dirty="0">
                <a:ea typeface="+mn-lt"/>
                <a:cs typeface="+mn-lt"/>
              </a:rPr>
              <a:t>(es)</a:t>
            </a:r>
            <a:r>
              <a:rPr lang="en-US" dirty="0" err="1">
                <a:ea typeface="+mn-lt"/>
                <a:cs typeface="+mn-lt"/>
              </a:rPr>
              <a:t>omeprazol</a:t>
            </a:r>
            <a:r>
              <a:rPr lang="en-US" dirty="0">
                <a:ea typeface="+mn-lt"/>
                <a:cs typeface="+mn-lt"/>
              </a:rPr>
              <a:t> = inhibitor CYP2C19 (!clopidogrel)</a:t>
            </a:r>
          </a:p>
          <a:p>
            <a:pPr>
              <a:buClr>
                <a:schemeClr val="accent1"/>
              </a:buClr>
            </a:pPr>
            <a:r>
              <a:rPr lang="nl-BE" sz="1000" dirty="0">
                <a:latin typeface="+mj-lt"/>
                <a:ea typeface="+mn-lt"/>
                <a:cs typeface="+mn-lt"/>
              </a:rPr>
              <a:t>			</a:t>
            </a:r>
          </a:p>
          <a:p>
            <a:pPr>
              <a:buClr>
                <a:schemeClr val="accent1"/>
              </a:buClr>
            </a:pPr>
            <a:r>
              <a:rPr lang="nl-BE" dirty="0">
                <a:latin typeface="+mj-lt"/>
                <a:ea typeface="+mn-lt"/>
                <a:cs typeface="+mn-lt"/>
              </a:rPr>
              <a:t>	            		remming omzetting clopidogrel tot zijn actieve metaboliet</a:t>
            </a:r>
          </a:p>
          <a:p>
            <a:pPr>
              <a:buClr>
                <a:schemeClr val="accent1"/>
              </a:buClr>
            </a:pPr>
            <a:r>
              <a:rPr lang="nl-BE" sz="1000" b="0" i="0" dirty="0">
                <a:effectLst/>
                <a:latin typeface="+mj-lt"/>
                <a:ea typeface="+mn-lt"/>
                <a:cs typeface="+mn-lt"/>
              </a:rPr>
              <a:t>				</a:t>
            </a:r>
          </a:p>
          <a:p>
            <a:pPr>
              <a:buClr>
                <a:schemeClr val="accent1"/>
              </a:buClr>
            </a:pPr>
            <a:r>
              <a:rPr lang="en-US" b="0" i="0" dirty="0">
                <a:effectLst/>
                <a:latin typeface="+mj-lt"/>
                <a:ea typeface="+mn-lt"/>
                <a:cs typeface="+mn-lt"/>
              </a:rPr>
              <a:t>				</a:t>
            </a:r>
            <a:r>
              <a:rPr lang="en-US" b="0" i="0" dirty="0" err="1">
                <a:effectLst/>
                <a:latin typeface="+mj-lt"/>
                <a:ea typeface="+mn-lt"/>
                <a:cs typeface="+mn-lt"/>
              </a:rPr>
              <a:t>Praktijk</a:t>
            </a:r>
            <a:r>
              <a:rPr lang="en-US" b="0" i="0" dirty="0">
                <a:effectLst/>
                <a:latin typeface="+mj-lt"/>
                <a:ea typeface="+mn-lt"/>
                <a:cs typeface="+mn-lt"/>
              </a:rPr>
              <a:t>? EU PPI </a:t>
            </a:r>
            <a:r>
              <a:rPr lang="en-US" b="0" i="0" dirty="0" err="1">
                <a:effectLst/>
                <a:latin typeface="+mj-lt"/>
                <a:ea typeface="+mn-lt"/>
                <a:cs typeface="+mn-lt"/>
              </a:rPr>
              <a:t>kies</a:t>
            </a:r>
            <a:r>
              <a:rPr lang="en-US" b="0" i="0" dirty="0">
                <a:effectLst/>
                <a:latin typeface="+mj-lt"/>
                <a:ea typeface="+mn-lt"/>
                <a:cs typeface="+mn-lt"/>
              </a:rPr>
              <a:t> </a:t>
            </a:r>
            <a:r>
              <a:rPr lang="en-US" b="0" i="0" dirty="0" err="1">
                <a:effectLst/>
                <a:latin typeface="+mj-lt"/>
                <a:ea typeface="+mn-lt"/>
                <a:cs typeface="+mn-lt"/>
              </a:rPr>
              <a:t>ander</a:t>
            </a:r>
            <a:r>
              <a:rPr lang="en-US" b="0" i="0" dirty="0">
                <a:effectLst/>
                <a:latin typeface="+mj-lt"/>
                <a:ea typeface="+mn-lt"/>
                <a:cs typeface="+mn-lt"/>
              </a:rPr>
              <a:t> PPI maar switch </a:t>
            </a:r>
            <a:r>
              <a:rPr lang="en-US" b="0" i="0" dirty="0" err="1">
                <a:effectLst/>
                <a:latin typeface="+mj-lt"/>
                <a:ea typeface="+mn-lt"/>
                <a:cs typeface="+mn-lt"/>
              </a:rPr>
              <a:t>niet</a:t>
            </a:r>
            <a:r>
              <a:rPr lang="en-US" b="0" i="0" dirty="0">
                <a:effectLst/>
                <a:latin typeface="+mj-lt"/>
                <a:ea typeface="+mn-lt"/>
                <a:cs typeface="+mn-lt"/>
              </a:rPr>
              <a:t> </a:t>
            </a:r>
            <a:r>
              <a:rPr lang="en-US" b="0" i="0" dirty="0" err="1">
                <a:effectLst/>
                <a:latin typeface="+mj-lt"/>
                <a:ea typeface="+mn-lt"/>
                <a:cs typeface="+mn-lt"/>
              </a:rPr>
              <a:t>noodzakelijk</a:t>
            </a:r>
            <a:endParaRPr lang="en-US" b="0" i="0" dirty="0">
              <a:effectLst/>
              <a:latin typeface="+mj-lt"/>
              <a:ea typeface="+mn-lt"/>
              <a:cs typeface="+mn-lt"/>
            </a:endParaRPr>
          </a:p>
          <a:p>
            <a:pPr>
              <a:buClr>
                <a:schemeClr val="accent1"/>
              </a:buClr>
            </a:pPr>
            <a:endParaRPr lang="en-US" b="0" i="0" dirty="0">
              <a:effectLst/>
              <a:latin typeface="+mj-lt"/>
              <a:ea typeface="+mn-lt"/>
              <a:cs typeface="+mn-lt"/>
            </a:endParaRPr>
          </a:p>
          <a:p>
            <a:pPr>
              <a:buClr>
                <a:schemeClr val="accent1"/>
              </a:buClr>
            </a:pPr>
            <a:endParaRPr lang="en-US" b="0" i="0" dirty="0">
              <a:effectLst/>
              <a:latin typeface="+mj-lt"/>
              <a:ea typeface="+mn-lt"/>
              <a:cs typeface="+mn-lt"/>
            </a:endParaRPr>
          </a:p>
          <a:p>
            <a:pPr marL="1200150" lvl="2" indent="-285750">
              <a:buClr>
                <a:schemeClr val="accent1"/>
              </a:buClr>
              <a:buFont typeface="Arial" panose="020B0604020202020204" pitchFamily="34" charset="0"/>
              <a:buChar char="•"/>
            </a:pPr>
            <a:r>
              <a:rPr lang="en-US" dirty="0" err="1">
                <a:ea typeface="+mn-lt"/>
                <a:cs typeface="+mn-lt"/>
              </a:rPr>
              <a:t>Omeprazol</a:t>
            </a:r>
            <a:r>
              <a:rPr lang="en-US" dirty="0">
                <a:ea typeface="+mn-lt"/>
                <a:cs typeface="+mn-lt"/>
              </a:rPr>
              <a:t>/lansoprazole = </a:t>
            </a:r>
            <a:r>
              <a:rPr lang="en-US" dirty="0" err="1">
                <a:ea typeface="+mn-lt"/>
                <a:cs typeface="+mn-lt"/>
              </a:rPr>
              <a:t>matige</a:t>
            </a:r>
            <a:r>
              <a:rPr lang="en-US" dirty="0">
                <a:ea typeface="+mn-lt"/>
                <a:cs typeface="+mn-lt"/>
              </a:rPr>
              <a:t> CYP3A4-remmer</a:t>
            </a:r>
          </a:p>
          <a:p>
            <a:pPr>
              <a:buClr>
                <a:schemeClr val="accent1"/>
              </a:buClr>
            </a:pPr>
            <a:endParaRPr lang="en-US" sz="1000" dirty="0">
              <a:ea typeface="+mn-lt"/>
              <a:cs typeface="+mn-lt"/>
            </a:endParaRPr>
          </a:p>
          <a:p>
            <a:r>
              <a:rPr lang="en-US" dirty="0">
                <a:solidFill>
                  <a:srgbClr val="000000"/>
                </a:solidFill>
              </a:rPr>
              <a:t>			</a:t>
            </a:r>
            <a:r>
              <a:rPr lang="en-US" dirty="0" err="1">
                <a:solidFill>
                  <a:srgbClr val="000000"/>
                </a:solidFill>
              </a:rPr>
              <a:t>verhoogde</a:t>
            </a:r>
            <a:r>
              <a:rPr lang="en-US" dirty="0">
                <a:solidFill>
                  <a:srgbClr val="000000"/>
                </a:solidFill>
              </a:rPr>
              <a:t> </a:t>
            </a:r>
            <a:r>
              <a:rPr lang="en-US" dirty="0" err="1">
                <a:solidFill>
                  <a:srgbClr val="000000"/>
                </a:solidFill>
              </a:rPr>
              <a:t>spiegel</a:t>
            </a:r>
            <a:r>
              <a:rPr lang="en-US" dirty="0">
                <a:solidFill>
                  <a:srgbClr val="000000"/>
                </a:solidFill>
              </a:rPr>
              <a:t> tacrolimus </a:t>
            </a:r>
          </a:p>
        </p:txBody>
      </p:sp>
      <p:sp>
        <p:nvSpPr>
          <p:cNvPr id="8" name="Pijl: gebogen omhoog 7">
            <a:extLst>
              <a:ext uri="{FF2B5EF4-FFF2-40B4-BE49-F238E27FC236}">
                <a16:creationId xmlns:a16="http://schemas.microsoft.com/office/drawing/2014/main" id="{57D4D084-E448-20DC-CF18-301EE4BB4BA6}"/>
              </a:ext>
            </a:extLst>
          </p:cNvPr>
          <p:cNvSpPr/>
          <p:nvPr/>
        </p:nvSpPr>
        <p:spPr>
          <a:xfrm rot="5400000">
            <a:off x="3215680" y="2974374"/>
            <a:ext cx="288032" cy="288032"/>
          </a:xfrm>
          <a:prstGeom prst="bentUpArrow">
            <a:avLst>
              <a:gd name="adj1" fmla="val 13020"/>
              <a:gd name="adj2" fmla="val 25000"/>
              <a:gd name="adj3" fmla="val 25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Pijl: gebogen omhoog 8">
            <a:extLst>
              <a:ext uri="{FF2B5EF4-FFF2-40B4-BE49-F238E27FC236}">
                <a16:creationId xmlns:a16="http://schemas.microsoft.com/office/drawing/2014/main" id="{C5C883CF-1A94-DBCE-DD2B-DB94B954F84F}"/>
              </a:ext>
            </a:extLst>
          </p:cNvPr>
          <p:cNvSpPr/>
          <p:nvPr/>
        </p:nvSpPr>
        <p:spPr>
          <a:xfrm rot="5400000">
            <a:off x="4151784" y="3395133"/>
            <a:ext cx="288032" cy="288032"/>
          </a:xfrm>
          <a:prstGeom prst="bentUpArrow">
            <a:avLst>
              <a:gd name="adj1" fmla="val 13020"/>
              <a:gd name="adj2" fmla="val 25000"/>
              <a:gd name="adj3" fmla="val 25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 name="Pijl: gebogen omhoog 4">
            <a:extLst>
              <a:ext uri="{FF2B5EF4-FFF2-40B4-BE49-F238E27FC236}">
                <a16:creationId xmlns:a16="http://schemas.microsoft.com/office/drawing/2014/main" id="{2F55F045-015F-66A1-32B3-2BFC1542152E}"/>
              </a:ext>
            </a:extLst>
          </p:cNvPr>
          <p:cNvSpPr/>
          <p:nvPr/>
        </p:nvSpPr>
        <p:spPr>
          <a:xfrm rot="5400000">
            <a:off x="3215680" y="4657410"/>
            <a:ext cx="288032" cy="288032"/>
          </a:xfrm>
          <a:prstGeom prst="bentUpArrow">
            <a:avLst>
              <a:gd name="adj1" fmla="val 13020"/>
              <a:gd name="adj2" fmla="val 25000"/>
              <a:gd name="adj3" fmla="val 25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itel 1">
            <a:extLst>
              <a:ext uri="{FF2B5EF4-FFF2-40B4-BE49-F238E27FC236}">
                <a16:creationId xmlns:a16="http://schemas.microsoft.com/office/drawing/2014/main" id="{F4005EE6-C24F-9473-AC2D-1DCC5523F9A6}"/>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Interacties</a:t>
            </a:r>
            <a:endParaRPr lang="en-US" dirty="0"/>
          </a:p>
        </p:txBody>
      </p:sp>
      <p:sp>
        <p:nvSpPr>
          <p:cNvPr id="12" name="Text Placeholder 28">
            <a:extLst>
              <a:ext uri="{FF2B5EF4-FFF2-40B4-BE49-F238E27FC236}">
                <a16:creationId xmlns:a16="http://schemas.microsoft.com/office/drawing/2014/main" id="{0B1F053F-2746-CEF2-D1BB-FEBA125700DB}"/>
              </a:ext>
            </a:extLst>
          </p:cNvPr>
          <p:cNvSpPr txBox="1">
            <a:spLocks/>
          </p:cNvSpPr>
          <p:nvPr/>
        </p:nvSpPr>
        <p:spPr>
          <a:xfrm>
            <a:off x="653730" y="1776067"/>
            <a:ext cx="108473" cy="31922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pic>
        <p:nvPicPr>
          <p:cNvPr id="15" name="Afbeelding 14" descr="Afbeelding met kunst, tekening&#10;&#10;Automatisch gegenereerde beschrijving">
            <a:extLst>
              <a:ext uri="{FF2B5EF4-FFF2-40B4-BE49-F238E27FC236}">
                <a16:creationId xmlns:a16="http://schemas.microsoft.com/office/drawing/2014/main" id="{27B51453-0678-9AF4-7092-660FD3F74ADA}"/>
              </a:ext>
            </a:extLst>
          </p:cNvPr>
          <p:cNvPicPr>
            <a:picLocks noChangeAspect="1"/>
          </p:cNvPicPr>
          <p:nvPr/>
        </p:nvPicPr>
        <p:blipFill>
          <a:blip r:embed="rId5"/>
          <a:srcRect r="66607" b="40476"/>
          <a:stretch/>
        </p:blipFill>
        <p:spPr>
          <a:xfrm>
            <a:off x="8407348" y="3569198"/>
            <a:ext cx="7572880" cy="7593130"/>
          </a:xfrm>
          <a:prstGeom prst="ellipse">
            <a:avLst/>
          </a:prstGeom>
        </p:spPr>
      </p:pic>
    </p:spTree>
    <p:extLst>
      <p:ext uri="{BB962C8B-B14F-4D97-AF65-F5344CB8AC3E}">
        <p14:creationId xmlns:p14="http://schemas.microsoft.com/office/powerpoint/2010/main" val="4009355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D8A22-893B-0F86-AA4E-9ED861E4AC89}"/>
            </a:ext>
          </a:extLst>
        </p:cNvPr>
        <p:cNvGrpSpPr/>
        <p:nvPr/>
      </p:nvGrpSpPr>
      <p:grpSpPr>
        <a:xfrm>
          <a:off x="0" y="0"/>
          <a:ext cx="0" cy="0"/>
          <a:chOff x="0" y="0"/>
          <a:chExt cx="0" cy="0"/>
        </a:xfrm>
      </p:grpSpPr>
      <p:pic>
        <p:nvPicPr>
          <p:cNvPr id="19" name="Picture Placeholder 18" descr="A hand holding a pen&#10;&#10;Description automatically generated">
            <a:extLst>
              <a:ext uri="{FF2B5EF4-FFF2-40B4-BE49-F238E27FC236}">
                <a16:creationId xmlns:a16="http://schemas.microsoft.com/office/drawing/2014/main" id="{EE3AAECE-6492-4922-3D3C-C1F4E90A0F4D}"/>
              </a:ext>
            </a:extLst>
          </p:cNvPr>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rcRect t="7827" b="7827"/>
          <a:stretch/>
        </p:blipFill>
        <p:spPr>
          <a:xfrm>
            <a:off x="0" y="0"/>
            <a:ext cx="12192000" cy="6858000"/>
          </a:xfrm>
          <a:prstGeom prst="rect">
            <a:avLst/>
          </a:prstGeom>
        </p:spPr>
      </p:pic>
      <p:sp>
        <p:nvSpPr>
          <p:cNvPr id="14" name="Text Placeholder 9">
            <a:extLst>
              <a:ext uri="{FF2B5EF4-FFF2-40B4-BE49-F238E27FC236}">
                <a16:creationId xmlns:a16="http://schemas.microsoft.com/office/drawing/2014/main" id="{CACB89E5-4D50-CBB9-A8C0-97BA6E6F2E70}"/>
              </a:ext>
            </a:extLst>
          </p:cNvPr>
          <p:cNvSpPr>
            <a:spLocks noGrp="1"/>
          </p:cNvSpPr>
          <p:nvPr>
            <p:ph type="body" sz="quarter" idx="17"/>
          </p:nvPr>
        </p:nvSpPr>
        <p:spPr>
          <a:xfrm>
            <a:off x="-1" y="0"/>
            <a:ext cx="12192001" cy="6857999"/>
          </a:xfrm>
        </p:spPr>
        <p:txBody>
          <a:bodyPr/>
          <a:lstStyle/>
          <a:p>
            <a:endParaRPr lang="nl-BE" dirty="0"/>
          </a:p>
        </p:txBody>
      </p:sp>
      <p:sp>
        <p:nvSpPr>
          <p:cNvPr id="2" name="Slide Number Placeholder 1">
            <a:extLst>
              <a:ext uri="{FF2B5EF4-FFF2-40B4-BE49-F238E27FC236}">
                <a16:creationId xmlns:a16="http://schemas.microsoft.com/office/drawing/2014/main" id="{60D63188-CC1D-7B73-2660-B18A0C590F1B}"/>
              </a:ext>
            </a:extLst>
          </p:cNvPr>
          <p:cNvSpPr>
            <a:spLocks noGrp="1"/>
          </p:cNvSpPr>
          <p:nvPr>
            <p:ph type="sldNum" sz="quarter" idx="12"/>
          </p:nvPr>
        </p:nvSpPr>
        <p:spPr>
          <a:xfrm>
            <a:off x="11760424" y="6566887"/>
            <a:ext cx="252000" cy="228599"/>
          </a:xfrm>
        </p:spPr>
        <p:txBody>
          <a:bodyPr>
            <a:normAutofit/>
          </a:bodyPr>
          <a:lstStyle/>
          <a:p>
            <a:fld id="{1AD93096-5B34-4342-9326-69289CEAE4C2}" type="slidenum">
              <a:rPr lang="en-US" smtClean="0"/>
              <a:pPr/>
              <a:t>27</a:t>
            </a:fld>
            <a:endParaRPr lang="en-US" dirty="0"/>
          </a:p>
        </p:txBody>
      </p:sp>
      <p:sp>
        <p:nvSpPr>
          <p:cNvPr id="5" name="Text Placeholder 4">
            <a:extLst>
              <a:ext uri="{FF2B5EF4-FFF2-40B4-BE49-F238E27FC236}">
                <a16:creationId xmlns:a16="http://schemas.microsoft.com/office/drawing/2014/main" id="{6839E5B3-15D3-87EE-15CF-B89869F58881}"/>
              </a:ext>
            </a:extLst>
          </p:cNvPr>
          <p:cNvSpPr>
            <a:spLocks noGrp="1"/>
          </p:cNvSpPr>
          <p:nvPr>
            <p:ph type="body" sz="quarter" idx="16"/>
          </p:nvPr>
        </p:nvSpPr>
        <p:spPr/>
        <p:txBody>
          <a:bodyPr/>
          <a:lstStyle/>
          <a:p>
            <a:r>
              <a:rPr lang="nl-BE"/>
              <a:t>Aan de slag!</a:t>
            </a:r>
          </a:p>
        </p:txBody>
      </p:sp>
      <p:sp>
        <p:nvSpPr>
          <p:cNvPr id="3" name="Footer Placeholder 5">
            <a:extLst>
              <a:ext uri="{FF2B5EF4-FFF2-40B4-BE49-F238E27FC236}">
                <a16:creationId xmlns:a16="http://schemas.microsoft.com/office/drawing/2014/main" id="{991E82BB-9193-2B17-9829-60A80659BDDE}"/>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
        <p:nvSpPr>
          <p:cNvPr id="4" name="TextBox 169">
            <a:extLst>
              <a:ext uri="{FF2B5EF4-FFF2-40B4-BE49-F238E27FC236}">
                <a16:creationId xmlns:a16="http://schemas.microsoft.com/office/drawing/2014/main" id="{BFFF0DFA-0954-4450-A50F-A96D4486BB51}"/>
              </a:ext>
            </a:extLst>
          </p:cNvPr>
          <p:cNvSpPr txBox="1"/>
          <p:nvPr/>
        </p:nvSpPr>
        <p:spPr>
          <a:xfrm>
            <a:off x="812800" y="1528331"/>
            <a:ext cx="10858141" cy="4708981"/>
          </a:xfrm>
          <a:prstGeom prst="rect">
            <a:avLst/>
          </a:prstGeom>
          <a:noFill/>
          <a:ln>
            <a:noFill/>
          </a:ln>
        </p:spPr>
        <p:txBody>
          <a:bodyPr wrap="square" lIns="91440" tIns="45720" rIns="91440" bIns="45720" rtlCol="0" anchor="ctr" anchorCtr="0">
            <a:spAutoFit/>
          </a:bodyPr>
          <a:lstStyle/>
          <a:p>
            <a:endParaRPr lang="en-US" dirty="0">
              <a:solidFill>
                <a:srgbClr val="FF0000"/>
              </a:solidFill>
              <a:ea typeface="+mn-lt"/>
              <a:cs typeface="+mn-lt"/>
            </a:endParaRPr>
          </a:p>
          <a:p>
            <a:pPr>
              <a:buClr>
                <a:schemeClr val="accent1"/>
              </a:buClr>
            </a:pPr>
            <a:r>
              <a:rPr lang="en-US" dirty="0">
                <a:solidFill>
                  <a:schemeClr val="bg1"/>
                </a:solidFill>
              </a:rPr>
              <a:t>Arts </a:t>
            </a:r>
            <a:r>
              <a:rPr lang="en-US" dirty="0" err="1">
                <a:solidFill>
                  <a:schemeClr val="bg1"/>
                </a:solidFill>
              </a:rPr>
              <a:t>vermeldt</a:t>
            </a:r>
            <a:r>
              <a:rPr lang="en-US" dirty="0">
                <a:solidFill>
                  <a:schemeClr val="bg1"/>
                </a:solidFill>
              </a:rPr>
              <a:t> </a:t>
            </a:r>
            <a:r>
              <a:rPr lang="en-US" dirty="0" err="1">
                <a:solidFill>
                  <a:schemeClr val="bg1"/>
                </a:solidFill>
              </a:rPr>
              <a:t>indicatie</a:t>
            </a:r>
            <a:r>
              <a:rPr lang="en-US" dirty="0">
                <a:solidFill>
                  <a:schemeClr val="bg1"/>
                </a:solidFill>
              </a:rPr>
              <a:t> PPI op </a:t>
            </a:r>
            <a:r>
              <a:rPr lang="en-US" dirty="0" err="1">
                <a:solidFill>
                  <a:schemeClr val="bg1"/>
                </a:solidFill>
              </a:rPr>
              <a:t>voorschrift</a:t>
            </a:r>
            <a:endParaRPr lang="en-US" dirty="0">
              <a:solidFill>
                <a:schemeClr val="bg1"/>
              </a:solidFill>
            </a:endParaRPr>
          </a:p>
          <a:p>
            <a:pPr>
              <a:buClr>
                <a:schemeClr val="accent1"/>
              </a:buClr>
            </a:pPr>
            <a:endParaRPr lang="en-US" sz="1000" dirty="0">
              <a:solidFill>
                <a:schemeClr val="bg1"/>
              </a:solidFill>
            </a:endParaRPr>
          </a:p>
          <a:p>
            <a:pPr>
              <a:buClr>
                <a:schemeClr val="accent1"/>
              </a:buClr>
            </a:pPr>
            <a:r>
              <a:rPr lang="en-US" dirty="0">
                <a:solidFill>
                  <a:schemeClr val="bg1"/>
                </a:solidFill>
              </a:rPr>
              <a:t>	</a:t>
            </a:r>
            <a:r>
              <a:rPr lang="en-US" dirty="0" err="1">
                <a:solidFill>
                  <a:schemeClr val="bg1"/>
                </a:solidFill>
              </a:rPr>
              <a:t>Indien</a:t>
            </a:r>
            <a:r>
              <a:rPr lang="en-US" dirty="0">
                <a:solidFill>
                  <a:schemeClr val="bg1"/>
                </a:solidFill>
              </a:rPr>
              <a:t> </a:t>
            </a:r>
            <a:r>
              <a:rPr lang="en-US" dirty="0" err="1">
                <a:solidFill>
                  <a:schemeClr val="bg1"/>
                </a:solidFill>
              </a:rPr>
              <a:t>geen</a:t>
            </a:r>
            <a:r>
              <a:rPr lang="en-US" dirty="0">
                <a:solidFill>
                  <a:schemeClr val="bg1"/>
                </a:solidFill>
              </a:rPr>
              <a:t> </a:t>
            </a:r>
            <a:r>
              <a:rPr lang="en-US" dirty="0" err="1">
                <a:solidFill>
                  <a:schemeClr val="bg1"/>
                </a:solidFill>
              </a:rPr>
              <a:t>chronische</a:t>
            </a:r>
            <a:r>
              <a:rPr lang="en-US" dirty="0">
                <a:solidFill>
                  <a:schemeClr val="bg1"/>
                </a:solidFill>
              </a:rPr>
              <a:t> </a:t>
            </a:r>
            <a:r>
              <a:rPr lang="en-US" dirty="0" err="1">
                <a:solidFill>
                  <a:schemeClr val="bg1"/>
                </a:solidFill>
              </a:rPr>
              <a:t>indicatie</a:t>
            </a:r>
            <a:r>
              <a:rPr lang="en-US" dirty="0">
                <a:solidFill>
                  <a:schemeClr val="bg1"/>
                </a:solidFill>
              </a:rPr>
              <a:t>: </a:t>
            </a:r>
            <a:r>
              <a:rPr lang="en-US" dirty="0" err="1">
                <a:solidFill>
                  <a:schemeClr val="bg1"/>
                </a:solidFill>
              </a:rPr>
              <a:t>apotheker</a:t>
            </a:r>
            <a:r>
              <a:rPr lang="en-US" dirty="0">
                <a:solidFill>
                  <a:schemeClr val="bg1"/>
                </a:solidFill>
              </a:rPr>
              <a:t> </a:t>
            </a:r>
            <a:r>
              <a:rPr lang="en-US" dirty="0" err="1">
                <a:solidFill>
                  <a:schemeClr val="bg1"/>
                </a:solidFill>
              </a:rPr>
              <a:t>bespreekt</a:t>
            </a:r>
            <a:r>
              <a:rPr lang="en-US" dirty="0">
                <a:solidFill>
                  <a:schemeClr val="bg1"/>
                </a:solidFill>
              </a:rPr>
              <a:t> </a:t>
            </a:r>
            <a:r>
              <a:rPr lang="en-US" dirty="0" err="1">
                <a:solidFill>
                  <a:schemeClr val="bg1"/>
                </a:solidFill>
              </a:rPr>
              <a:t>kort</a:t>
            </a:r>
            <a:r>
              <a:rPr lang="en-US" dirty="0">
                <a:solidFill>
                  <a:schemeClr val="bg1"/>
                </a:solidFill>
              </a:rPr>
              <a:t> </a:t>
            </a:r>
            <a:r>
              <a:rPr lang="en-US" dirty="0" err="1">
                <a:solidFill>
                  <a:schemeClr val="bg1"/>
                </a:solidFill>
              </a:rPr>
              <a:t>gebruik</a:t>
            </a:r>
            <a:r>
              <a:rPr lang="en-US" dirty="0">
                <a:solidFill>
                  <a:schemeClr val="bg1"/>
                </a:solidFill>
              </a:rPr>
              <a:t> met de </a:t>
            </a:r>
            <a:r>
              <a:rPr lang="en-US" dirty="0" err="1">
                <a:solidFill>
                  <a:schemeClr val="bg1"/>
                </a:solidFill>
              </a:rPr>
              <a:t>patiënt</a:t>
            </a:r>
            <a:endParaRPr lang="en-US" dirty="0">
              <a:solidFill>
                <a:schemeClr val="bg1"/>
              </a:solidFill>
            </a:endParaRPr>
          </a:p>
          <a:p>
            <a:pPr marL="1257300" lvl="2" indent="-342900">
              <a:buClr>
                <a:schemeClr val="accent1"/>
              </a:buClr>
              <a:buFont typeface="+mj-lt"/>
              <a:buAutoNum type="arabicPeriod"/>
            </a:pPr>
            <a:endParaRPr lang="en-US" dirty="0">
              <a:solidFill>
                <a:schemeClr val="bg1"/>
              </a:solidFill>
            </a:endParaRPr>
          </a:p>
          <a:p>
            <a:pPr lvl="2">
              <a:buClr>
                <a:schemeClr val="accent1"/>
              </a:buClr>
            </a:pPr>
            <a:r>
              <a:rPr lang="nl-NL" dirty="0">
                <a:solidFill>
                  <a:schemeClr val="bg1"/>
                </a:solidFill>
                <a:latin typeface="+mj-lt"/>
                <a:ea typeface="+mn-lt"/>
                <a:cs typeface="+mn-lt"/>
              </a:rPr>
              <a:t>TIP: stopdatum aangeven bij start van PPI + extra benoeming door apotheker</a:t>
            </a:r>
            <a:endParaRPr lang="en-US" dirty="0">
              <a:solidFill>
                <a:schemeClr val="bg1"/>
              </a:solidFill>
              <a:latin typeface="+mj-lt"/>
              <a:ea typeface="+mn-lt"/>
              <a:cs typeface="+mn-lt"/>
            </a:endParaRPr>
          </a:p>
          <a:p>
            <a:pPr>
              <a:buClr>
                <a:schemeClr val="accent1"/>
              </a:buClr>
            </a:pPr>
            <a:endParaRPr lang="en-US" dirty="0">
              <a:solidFill>
                <a:schemeClr val="bg1"/>
              </a:solidFill>
              <a:latin typeface="+mj-lt"/>
              <a:ea typeface="+mn-lt"/>
              <a:cs typeface="+mn-lt"/>
            </a:endParaRPr>
          </a:p>
          <a:p>
            <a:pPr>
              <a:buClr>
                <a:schemeClr val="accent1"/>
              </a:buClr>
            </a:pPr>
            <a:endParaRPr lang="en-US" dirty="0">
              <a:solidFill>
                <a:schemeClr val="bg1"/>
              </a:solidFill>
              <a:latin typeface="+mj-lt"/>
              <a:ea typeface="+mn-lt"/>
              <a:cs typeface="+mn-lt"/>
            </a:endParaRPr>
          </a:p>
          <a:p>
            <a:pPr>
              <a:buClr>
                <a:schemeClr val="accent1"/>
              </a:buClr>
            </a:pPr>
            <a:r>
              <a:rPr lang="en-US" dirty="0" err="1">
                <a:solidFill>
                  <a:schemeClr val="bg1"/>
                </a:solidFill>
              </a:rPr>
              <a:t>Controle</a:t>
            </a:r>
            <a:r>
              <a:rPr lang="en-US" dirty="0">
                <a:solidFill>
                  <a:schemeClr val="bg1"/>
                </a:solidFill>
              </a:rPr>
              <a:t> </a:t>
            </a:r>
            <a:r>
              <a:rPr lang="nl-NL" dirty="0">
                <a:solidFill>
                  <a:schemeClr val="bg1"/>
                </a:solidFill>
              </a:rPr>
              <a:t>op indicaties voor maagbescherming door GM-gebruik door apotheker</a:t>
            </a:r>
          </a:p>
          <a:p>
            <a:pPr>
              <a:buClr>
                <a:schemeClr val="accent1"/>
              </a:buClr>
            </a:pPr>
            <a:endParaRPr lang="nl-NL" sz="1000" dirty="0">
              <a:solidFill>
                <a:schemeClr val="bg1"/>
              </a:solidFill>
            </a:endParaRPr>
          </a:p>
          <a:p>
            <a:pPr>
              <a:buClr>
                <a:schemeClr val="accent1"/>
              </a:buClr>
            </a:pPr>
            <a:r>
              <a:rPr lang="en-US" dirty="0">
                <a:solidFill>
                  <a:schemeClr val="bg1"/>
                </a:solidFill>
                <a:latin typeface="+mj-lt"/>
                <a:ea typeface="+mn-lt"/>
                <a:cs typeface="+mn-lt"/>
              </a:rPr>
              <a:t>	</a:t>
            </a:r>
            <a:r>
              <a:rPr lang="en-US" dirty="0" err="1">
                <a:solidFill>
                  <a:schemeClr val="bg1"/>
                </a:solidFill>
                <a:latin typeface="+mj-lt"/>
                <a:ea typeface="+mn-lt"/>
                <a:cs typeface="+mn-lt"/>
              </a:rPr>
              <a:t>Indien</a:t>
            </a:r>
            <a:r>
              <a:rPr lang="en-US" dirty="0">
                <a:solidFill>
                  <a:schemeClr val="bg1"/>
                </a:solidFill>
                <a:latin typeface="+mj-lt"/>
                <a:ea typeface="+mn-lt"/>
                <a:cs typeface="+mn-lt"/>
              </a:rPr>
              <a:t> relevant, dan </a:t>
            </a:r>
            <a:r>
              <a:rPr lang="en-US" dirty="0" err="1">
                <a:solidFill>
                  <a:schemeClr val="bg1"/>
                </a:solidFill>
                <a:latin typeface="+mj-lt"/>
                <a:ea typeface="+mn-lt"/>
                <a:cs typeface="+mn-lt"/>
              </a:rPr>
              <a:t>koppelt</a:t>
            </a:r>
            <a:r>
              <a:rPr lang="en-US" dirty="0">
                <a:solidFill>
                  <a:schemeClr val="bg1"/>
                </a:solidFill>
                <a:latin typeface="+mj-lt"/>
                <a:ea typeface="+mn-lt"/>
                <a:cs typeface="+mn-lt"/>
              </a:rPr>
              <a:t> </a:t>
            </a:r>
            <a:r>
              <a:rPr lang="en-US" dirty="0" err="1">
                <a:solidFill>
                  <a:schemeClr val="bg1"/>
                </a:solidFill>
                <a:latin typeface="+mj-lt"/>
                <a:ea typeface="+mn-lt"/>
                <a:cs typeface="+mn-lt"/>
              </a:rPr>
              <a:t>apotheker</a:t>
            </a:r>
            <a:r>
              <a:rPr lang="en-US" dirty="0">
                <a:solidFill>
                  <a:schemeClr val="bg1"/>
                </a:solidFill>
                <a:latin typeface="+mj-lt"/>
                <a:ea typeface="+mn-lt"/>
                <a:cs typeface="+mn-lt"/>
              </a:rPr>
              <a:t> </a:t>
            </a:r>
            <a:r>
              <a:rPr lang="en-US" dirty="0" err="1">
                <a:solidFill>
                  <a:schemeClr val="bg1"/>
                </a:solidFill>
                <a:latin typeface="+mj-lt"/>
                <a:ea typeface="+mn-lt"/>
                <a:cs typeface="+mn-lt"/>
              </a:rPr>
              <a:t>dit</a:t>
            </a:r>
            <a:r>
              <a:rPr lang="en-US" dirty="0">
                <a:solidFill>
                  <a:schemeClr val="bg1"/>
                </a:solidFill>
                <a:latin typeface="+mj-lt"/>
                <a:ea typeface="+mn-lt"/>
                <a:cs typeface="+mn-lt"/>
              </a:rPr>
              <a:t> </a:t>
            </a:r>
            <a:r>
              <a:rPr lang="en-US" dirty="0" err="1">
                <a:solidFill>
                  <a:schemeClr val="bg1"/>
                </a:solidFill>
                <a:latin typeface="+mj-lt"/>
                <a:ea typeface="+mn-lt"/>
                <a:cs typeface="+mn-lt"/>
              </a:rPr>
              <a:t>terug</a:t>
            </a:r>
            <a:r>
              <a:rPr lang="en-US" dirty="0">
                <a:solidFill>
                  <a:schemeClr val="bg1"/>
                </a:solidFill>
                <a:latin typeface="+mj-lt"/>
                <a:ea typeface="+mn-lt"/>
                <a:cs typeface="+mn-lt"/>
              </a:rPr>
              <a:t> </a:t>
            </a:r>
            <a:r>
              <a:rPr lang="en-US" dirty="0" err="1">
                <a:solidFill>
                  <a:schemeClr val="bg1"/>
                </a:solidFill>
                <a:latin typeface="+mj-lt"/>
                <a:ea typeface="+mn-lt"/>
                <a:cs typeface="+mn-lt"/>
              </a:rPr>
              <a:t>naar</a:t>
            </a:r>
            <a:r>
              <a:rPr lang="en-US" dirty="0">
                <a:solidFill>
                  <a:schemeClr val="bg1"/>
                </a:solidFill>
                <a:latin typeface="+mj-lt"/>
                <a:ea typeface="+mn-lt"/>
                <a:cs typeface="+mn-lt"/>
              </a:rPr>
              <a:t> </a:t>
            </a:r>
            <a:r>
              <a:rPr lang="en-US" dirty="0" err="1">
                <a:solidFill>
                  <a:schemeClr val="bg1"/>
                </a:solidFill>
                <a:latin typeface="+mj-lt"/>
                <a:ea typeface="+mn-lt"/>
                <a:cs typeface="+mn-lt"/>
              </a:rPr>
              <a:t>huisarts</a:t>
            </a:r>
            <a:r>
              <a:rPr lang="en-US" dirty="0">
                <a:solidFill>
                  <a:schemeClr val="bg1"/>
                </a:solidFill>
                <a:latin typeface="+mj-lt"/>
                <a:ea typeface="+mn-lt"/>
                <a:cs typeface="+mn-lt"/>
              </a:rPr>
              <a:t> </a:t>
            </a:r>
          </a:p>
          <a:p>
            <a:pPr>
              <a:buClr>
                <a:schemeClr val="accent1"/>
              </a:buClr>
            </a:pPr>
            <a:endParaRPr lang="nl-NL" dirty="0">
              <a:solidFill>
                <a:schemeClr val="bg1"/>
              </a:solidFill>
            </a:endParaRPr>
          </a:p>
          <a:p>
            <a:pPr>
              <a:buClr>
                <a:schemeClr val="accent1"/>
              </a:buClr>
            </a:pPr>
            <a:endParaRPr lang="en-US" dirty="0">
              <a:solidFill>
                <a:schemeClr val="bg1"/>
              </a:solidFill>
            </a:endParaRPr>
          </a:p>
          <a:p>
            <a:pPr>
              <a:buClr>
                <a:schemeClr val="accent1"/>
              </a:buClr>
            </a:pPr>
            <a:r>
              <a:rPr lang="en-US" dirty="0">
                <a:solidFill>
                  <a:schemeClr val="bg1"/>
                </a:solidFill>
                <a:latin typeface="+mj-lt"/>
                <a:ea typeface="+mn-lt"/>
                <a:cs typeface="+mn-lt"/>
              </a:rPr>
              <a:t>Arts EN </a:t>
            </a:r>
            <a:r>
              <a:rPr lang="en-US" dirty="0" err="1">
                <a:solidFill>
                  <a:schemeClr val="bg1"/>
                </a:solidFill>
                <a:latin typeface="+mj-lt"/>
                <a:ea typeface="+mn-lt"/>
                <a:cs typeface="+mn-lt"/>
              </a:rPr>
              <a:t>apotheker</a:t>
            </a:r>
            <a:r>
              <a:rPr lang="en-US" dirty="0">
                <a:solidFill>
                  <a:schemeClr val="bg1"/>
                </a:solidFill>
                <a:latin typeface="+mj-lt"/>
                <a:ea typeface="+mn-lt"/>
                <a:cs typeface="+mn-lt"/>
              </a:rPr>
              <a:t> </a:t>
            </a:r>
            <a:r>
              <a:rPr lang="en-US" dirty="0" err="1">
                <a:solidFill>
                  <a:schemeClr val="bg1"/>
                </a:solidFill>
                <a:latin typeface="+mj-lt"/>
                <a:ea typeface="+mn-lt"/>
                <a:cs typeface="+mn-lt"/>
              </a:rPr>
              <a:t>checken</a:t>
            </a:r>
            <a:r>
              <a:rPr lang="en-US" dirty="0">
                <a:solidFill>
                  <a:schemeClr val="bg1"/>
                </a:solidFill>
                <a:latin typeface="+mj-lt"/>
                <a:ea typeface="+mn-lt"/>
                <a:cs typeface="+mn-lt"/>
              </a:rPr>
              <a:t> op </a:t>
            </a:r>
            <a:r>
              <a:rPr lang="en-US" dirty="0" err="1">
                <a:solidFill>
                  <a:schemeClr val="bg1"/>
                </a:solidFill>
                <a:latin typeface="+mj-lt"/>
                <a:ea typeface="+mn-lt"/>
                <a:cs typeface="+mn-lt"/>
              </a:rPr>
              <a:t>interacties</a:t>
            </a:r>
            <a:endParaRPr lang="en-US" dirty="0">
              <a:solidFill>
                <a:schemeClr val="bg1"/>
              </a:solidFill>
              <a:latin typeface="+mj-lt"/>
              <a:ea typeface="+mn-lt"/>
              <a:cs typeface="+mn-lt"/>
            </a:endParaRPr>
          </a:p>
          <a:p>
            <a:pPr>
              <a:buClr>
                <a:schemeClr val="accent1"/>
              </a:buClr>
            </a:pPr>
            <a:endParaRPr lang="en-US" sz="1000" dirty="0">
              <a:solidFill>
                <a:schemeClr val="bg1"/>
              </a:solidFill>
              <a:latin typeface="+mj-lt"/>
              <a:ea typeface="+mn-lt"/>
              <a:cs typeface="+mn-lt"/>
            </a:endParaRPr>
          </a:p>
          <a:p>
            <a:pPr>
              <a:buClr>
                <a:schemeClr val="accent1"/>
              </a:buClr>
            </a:pPr>
            <a:r>
              <a:rPr lang="en-US" dirty="0">
                <a:solidFill>
                  <a:schemeClr val="bg1"/>
                </a:solidFill>
                <a:latin typeface="+mj-lt"/>
                <a:ea typeface="+mn-lt"/>
                <a:cs typeface="+mn-lt"/>
              </a:rPr>
              <a:t>	</a:t>
            </a:r>
            <a:r>
              <a:rPr lang="en-US" dirty="0" err="1">
                <a:solidFill>
                  <a:schemeClr val="bg1"/>
                </a:solidFill>
                <a:latin typeface="+mj-lt"/>
                <a:ea typeface="+mn-lt"/>
                <a:cs typeface="+mn-lt"/>
              </a:rPr>
              <a:t>Indien</a:t>
            </a:r>
            <a:r>
              <a:rPr lang="en-US" dirty="0">
                <a:solidFill>
                  <a:schemeClr val="bg1"/>
                </a:solidFill>
                <a:latin typeface="+mj-lt"/>
                <a:ea typeface="+mn-lt"/>
                <a:cs typeface="+mn-lt"/>
              </a:rPr>
              <a:t> relevant, dan </a:t>
            </a:r>
            <a:r>
              <a:rPr lang="en-US" dirty="0" err="1">
                <a:solidFill>
                  <a:schemeClr val="bg1"/>
                </a:solidFill>
                <a:latin typeface="+mj-lt"/>
                <a:ea typeface="+mn-lt"/>
                <a:cs typeface="+mn-lt"/>
              </a:rPr>
              <a:t>koppelt</a:t>
            </a:r>
            <a:r>
              <a:rPr lang="en-US" dirty="0">
                <a:solidFill>
                  <a:schemeClr val="bg1"/>
                </a:solidFill>
                <a:latin typeface="+mj-lt"/>
                <a:ea typeface="+mn-lt"/>
                <a:cs typeface="+mn-lt"/>
              </a:rPr>
              <a:t> </a:t>
            </a:r>
            <a:r>
              <a:rPr lang="en-US" dirty="0" err="1">
                <a:solidFill>
                  <a:schemeClr val="bg1"/>
                </a:solidFill>
                <a:latin typeface="+mj-lt"/>
                <a:ea typeface="+mn-lt"/>
                <a:cs typeface="+mn-lt"/>
              </a:rPr>
              <a:t>apotheker</a:t>
            </a:r>
            <a:r>
              <a:rPr lang="en-US" dirty="0">
                <a:solidFill>
                  <a:schemeClr val="bg1"/>
                </a:solidFill>
                <a:latin typeface="+mj-lt"/>
                <a:ea typeface="+mn-lt"/>
                <a:cs typeface="+mn-lt"/>
              </a:rPr>
              <a:t> </a:t>
            </a:r>
            <a:r>
              <a:rPr lang="en-US" dirty="0" err="1">
                <a:solidFill>
                  <a:schemeClr val="bg1"/>
                </a:solidFill>
                <a:latin typeface="+mj-lt"/>
                <a:ea typeface="+mn-lt"/>
                <a:cs typeface="+mn-lt"/>
              </a:rPr>
              <a:t>dit</a:t>
            </a:r>
            <a:r>
              <a:rPr lang="en-US" dirty="0">
                <a:solidFill>
                  <a:schemeClr val="bg1"/>
                </a:solidFill>
                <a:latin typeface="+mj-lt"/>
                <a:ea typeface="+mn-lt"/>
                <a:cs typeface="+mn-lt"/>
              </a:rPr>
              <a:t> </a:t>
            </a:r>
            <a:r>
              <a:rPr lang="en-US" dirty="0" err="1">
                <a:solidFill>
                  <a:schemeClr val="bg1"/>
                </a:solidFill>
                <a:latin typeface="+mj-lt"/>
                <a:ea typeface="+mn-lt"/>
                <a:cs typeface="+mn-lt"/>
              </a:rPr>
              <a:t>terug</a:t>
            </a:r>
            <a:r>
              <a:rPr lang="en-US" dirty="0">
                <a:solidFill>
                  <a:schemeClr val="bg1"/>
                </a:solidFill>
                <a:latin typeface="+mj-lt"/>
                <a:ea typeface="+mn-lt"/>
                <a:cs typeface="+mn-lt"/>
              </a:rPr>
              <a:t> </a:t>
            </a:r>
            <a:r>
              <a:rPr lang="en-US" dirty="0" err="1">
                <a:solidFill>
                  <a:schemeClr val="bg1"/>
                </a:solidFill>
                <a:latin typeface="+mj-lt"/>
                <a:ea typeface="+mn-lt"/>
                <a:cs typeface="+mn-lt"/>
              </a:rPr>
              <a:t>naar</a:t>
            </a:r>
            <a:r>
              <a:rPr lang="en-US" dirty="0">
                <a:solidFill>
                  <a:schemeClr val="bg1"/>
                </a:solidFill>
                <a:latin typeface="+mj-lt"/>
                <a:ea typeface="+mn-lt"/>
                <a:cs typeface="+mn-lt"/>
              </a:rPr>
              <a:t> </a:t>
            </a:r>
            <a:r>
              <a:rPr lang="en-US" dirty="0" err="1">
                <a:solidFill>
                  <a:schemeClr val="bg1"/>
                </a:solidFill>
                <a:latin typeface="+mj-lt"/>
                <a:ea typeface="+mn-lt"/>
                <a:cs typeface="+mn-lt"/>
              </a:rPr>
              <a:t>huisarts</a:t>
            </a:r>
            <a:r>
              <a:rPr lang="en-US" dirty="0">
                <a:solidFill>
                  <a:schemeClr val="bg1"/>
                </a:solidFill>
                <a:latin typeface="+mj-lt"/>
                <a:ea typeface="+mn-lt"/>
                <a:cs typeface="+mn-lt"/>
              </a:rPr>
              <a:t> </a:t>
            </a:r>
          </a:p>
          <a:p>
            <a:pPr>
              <a:buClr>
                <a:schemeClr val="accent1"/>
              </a:buClr>
            </a:pPr>
            <a:endParaRPr lang="en-US" dirty="0">
              <a:solidFill>
                <a:srgbClr val="000000"/>
              </a:solidFill>
              <a:latin typeface="+mj-lt"/>
              <a:ea typeface="+mn-lt"/>
              <a:cs typeface="+mn-lt"/>
            </a:endParaRPr>
          </a:p>
          <a:p>
            <a:endParaRPr lang="en-US" dirty="0">
              <a:solidFill>
                <a:srgbClr val="000000"/>
              </a:solidFill>
              <a:latin typeface="+mj-lt"/>
              <a:ea typeface="+mn-lt"/>
              <a:cs typeface="+mn-lt"/>
            </a:endParaRPr>
          </a:p>
        </p:txBody>
      </p:sp>
      <p:sp>
        <p:nvSpPr>
          <p:cNvPr id="7" name="Pijl: gebogen omhoog 6">
            <a:extLst>
              <a:ext uri="{FF2B5EF4-FFF2-40B4-BE49-F238E27FC236}">
                <a16:creationId xmlns:a16="http://schemas.microsoft.com/office/drawing/2014/main" id="{609E749E-970B-D189-C5FB-8AFF434263E1}"/>
              </a:ext>
            </a:extLst>
          </p:cNvPr>
          <p:cNvSpPr/>
          <p:nvPr/>
        </p:nvSpPr>
        <p:spPr>
          <a:xfrm rot="5400000">
            <a:off x="1463080" y="2234952"/>
            <a:ext cx="288032" cy="288032"/>
          </a:xfrm>
          <a:prstGeom prst="bentUpArrow">
            <a:avLst>
              <a:gd name="adj1" fmla="val 13020"/>
              <a:gd name="adj2" fmla="val 25000"/>
              <a:gd name="adj3" fmla="val 25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Pijl: gebogen omhoog 7">
            <a:extLst>
              <a:ext uri="{FF2B5EF4-FFF2-40B4-BE49-F238E27FC236}">
                <a16:creationId xmlns:a16="http://schemas.microsoft.com/office/drawing/2014/main" id="{DED0FB07-27BA-7B2A-9987-B16C1EC3DD09}"/>
              </a:ext>
            </a:extLst>
          </p:cNvPr>
          <p:cNvSpPr/>
          <p:nvPr/>
        </p:nvSpPr>
        <p:spPr>
          <a:xfrm rot="5400000">
            <a:off x="1463080" y="4029543"/>
            <a:ext cx="288032" cy="288032"/>
          </a:xfrm>
          <a:prstGeom prst="bentUpArrow">
            <a:avLst>
              <a:gd name="adj1" fmla="val 13020"/>
              <a:gd name="adj2" fmla="val 25000"/>
              <a:gd name="adj3" fmla="val 25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Pijl: gebogen omhoog 8">
            <a:extLst>
              <a:ext uri="{FF2B5EF4-FFF2-40B4-BE49-F238E27FC236}">
                <a16:creationId xmlns:a16="http://schemas.microsoft.com/office/drawing/2014/main" id="{EDFC970F-6BDB-E7BF-24A6-8E7A770F3D83}"/>
              </a:ext>
            </a:extLst>
          </p:cNvPr>
          <p:cNvSpPr/>
          <p:nvPr/>
        </p:nvSpPr>
        <p:spPr>
          <a:xfrm rot="5400000">
            <a:off x="1463080" y="5314057"/>
            <a:ext cx="288032" cy="288032"/>
          </a:xfrm>
          <a:prstGeom prst="bentUpArrow">
            <a:avLst>
              <a:gd name="adj1" fmla="val 13020"/>
              <a:gd name="adj2" fmla="val 25000"/>
              <a:gd name="adj3" fmla="val 25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ext Placeholder 28">
            <a:extLst>
              <a:ext uri="{FF2B5EF4-FFF2-40B4-BE49-F238E27FC236}">
                <a16:creationId xmlns:a16="http://schemas.microsoft.com/office/drawing/2014/main" id="{A9BC17E3-81CE-2D49-6E00-668D1A6AF4E8}"/>
              </a:ext>
            </a:extLst>
          </p:cNvPr>
          <p:cNvSpPr txBox="1">
            <a:spLocks/>
          </p:cNvSpPr>
          <p:nvPr/>
        </p:nvSpPr>
        <p:spPr>
          <a:xfrm>
            <a:off x="719046" y="1852269"/>
            <a:ext cx="108473" cy="31922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2" name="Text Placeholder 28">
            <a:extLst>
              <a:ext uri="{FF2B5EF4-FFF2-40B4-BE49-F238E27FC236}">
                <a16:creationId xmlns:a16="http://schemas.microsoft.com/office/drawing/2014/main" id="{BC98D492-C014-B4D4-BA35-F7EEEBF795E3}"/>
              </a:ext>
            </a:extLst>
          </p:cNvPr>
          <p:cNvSpPr txBox="1">
            <a:spLocks/>
          </p:cNvSpPr>
          <p:nvPr/>
        </p:nvSpPr>
        <p:spPr>
          <a:xfrm>
            <a:off x="719046" y="3658170"/>
            <a:ext cx="108473" cy="31922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3" name="Text Placeholder 28">
            <a:extLst>
              <a:ext uri="{FF2B5EF4-FFF2-40B4-BE49-F238E27FC236}">
                <a16:creationId xmlns:a16="http://schemas.microsoft.com/office/drawing/2014/main" id="{19083183-BA3B-3622-FE46-C7F3FA89E853}"/>
              </a:ext>
            </a:extLst>
          </p:cNvPr>
          <p:cNvSpPr txBox="1">
            <a:spLocks/>
          </p:cNvSpPr>
          <p:nvPr/>
        </p:nvSpPr>
        <p:spPr>
          <a:xfrm>
            <a:off x="704326" y="4900164"/>
            <a:ext cx="108473" cy="31922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6" name="Text Placeholder 31">
            <a:extLst>
              <a:ext uri="{FF2B5EF4-FFF2-40B4-BE49-F238E27FC236}">
                <a16:creationId xmlns:a16="http://schemas.microsoft.com/office/drawing/2014/main" id="{A9BF390B-0154-CFCD-3375-7AF9C17C6EBE}"/>
              </a:ext>
            </a:extLst>
          </p:cNvPr>
          <p:cNvSpPr txBox="1">
            <a:spLocks/>
          </p:cNvSpPr>
          <p:nvPr/>
        </p:nvSpPr>
        <p:spPr>
          <a:xfrm>
            <a:off x="3201193" y="-66219"/>
            <a:ext cx="5789611" cy="1579335"/>
          </a:xfrm>
          <a:prstGeom prst="rect">
            <a:avLst/>
          </a:prstGeom>
        </p:spPr>
        <p:txBody>
          <a:bodyPr wrap="none" lIns="0" rIns="0" anchor="ctr"/>
          <a:lstStyle>
            <a:lvl1pPr marL="0" indent="0" algn="l" defTabSz="914400" rtl="0" eaLnBrk="1" latinLnBrk="0" hangingPunct="1">
              <a:lnSpc>
                <a:spcPct val="90000"/>
              </a:lnSpc>
              <a:spcBef>
                <a:spcPts val="1000"/>
              </a:spcBef>
              <a:buFont typeface="Arial" panose="020B0604020202020204" pitchFamily="34" charset="0"/>
              <a:buNone/>
              <a:defRPr sz="8800" b="0" kern="1200">
                <a:ln w="19050">
                  <a:solidFill>
                    <a:schemeClr val="bg1"/>
                  </a:solidFill>
                </a:ln>
                <a:noFill/>
                <a:latin typeface="Segoe UI Black" panose="020B0A02040204020203" pitchFamily="34" charset="0"/>
                <a:ea typeface="Segoe UI Black" panose="020B0A02040204020203" pitchFamily="34" charset="0"/>
                <a:cs typeface="Segoe UI" panose="020B0502040204020203" pitchFamily="34" charset="0"/>
              </a:defRPr>
            </a:lvl1pPr>
            <a:lvl2pPr marL="0" indent="0" algn="l" defTabSz="914400" rtl="0" eaLnBrk="1" latinLnBrk="0" hangingPunct="1">
              <a:lnSpc>
                <a:spcPct val="90000"/>
              </a:lnSpc>
              <a:spcBef>
                <a:spcPts val="500"/>
              </a:spcBef>
              <a:buFont typeface="Arial" panose="020B0604020202020204" pitchFamily="34" charset="0"/>
              <a:buNone/>
              <a:defRPr sz="6000" b="0" kern="1200">
                <a:solidFill>
                  <a:schemeClr val="bg1"/>
                </a:solidFill>
                <a:latin typeface="Segoe UI Black" panose="020B0A02040204020203" pitchFamily="34" charset="0"/>
                <a:ea typeface="Segoe UI Black" panose="020B0A02040204020203" pitchFamily="34" charset="0"/>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a:t>Afspraken</a:t>
            </a:r>
            <a:endParaRPr lang="nl-BE" dirty="0"/>
          </a:p>
        </p:txBody>
      </p:sp>
    </p:spTree>
    <p:extLst>
      <p:ext uri="{BB962C8B-B14F-4D97-AF65-F5344CB8AC3E}">
        <p14:creationId xmlns:p14="http://schemas.microsoft.com/office/powerpoint/2010/main" val="8508081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33899-D5C3-9F29-7993-F9D720CAFC97}"/>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3806CE0E-4549-76D7-8E23-24078D04A9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3190"/>
          <a:stretch/>
        </p:blipFill>
        <p:spPr bwMode="auto">
          <a:xfrm>
            <a:off x="0" y="-3588"/>
            <a:ext cx="12192000" cy="2773680"/>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44">
            <a:extLst>
              <a:ext uri="{FF2B5EF4-FFF2-40B4-BE49-F238E27FC236}">
                <a16:creationId xmlns:a16="http://schemas.microsoft.com/office/drawing/2014/main" id="{9360B29B-B065-1EFD-2C9D-70053D694D45}"/>
              </a:ext>
            </a:extLst>
          </p:cNvPr>
          <p:cNvSpPr/>
          <p:nvPr/>
        </p:nvSpPr>
        <p:spPr>
          <a:xfrm>
            <a:off x="1588" y="0"/>
            <a:ext cx="12188825" cy="2773680"/>
          </a:xfrm>
          <a:prstGeom prst="rect">
            <a:avLst/>
          </a:prstGeom>
          <a:solidFill>
            <a:srgbClr val="268593">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37" name="Slide Number Placeholder 36">
            <a:extLst>
              <a:ext uri="{FF2B5EF4-FFF2-40B4-BE49-F238E27FC236}">
                <a16:creationId xmlns:a16="http://schemas.microsoft.com/office/drawing/2014/main" id="{531141ED-1D09-0F42-0F39-11560EC0DDD3}"/>
              </a:ext>
            </a:extLst>
          </p:cNvPr>
          <p:cNvSpPr>
            <a:spLocks noGrp="1"/>
          </p:cNvSpPr>
          <p:nvPr>
            <p:ph type="sldNum" sz="quarter" idx="22"/>
          </p:nvPr>
        </p:nvSpPr>
        <p:spPr>
          <a:xfrm>
            <a:off x="11760424" y="6566887"/>
            <a:ext cx="252000" cy="228599"/>
          </a:xfrm>
        </p:spPr>
        <p:txBody>
          <a:bodyPr/>
          <a:lstStyle/>
          <a:p>
            <a:fld id="{6F59F840-A25C-47C2-9D32-7D79F8CD7447}" type="slidenum">
              <a:rPr lang="nl-BE" smtClean="0"/>
              <a:pPr/>
              <a:t>28</a:t>
            </a:fld>
            <a:endParaRPr lang="nl-BE" dirty="0"/>
          </a:p>
        </p:txBody>
      </p:sp>
      <p:sp>
        <p:nvSpPr>
          <p:cNvPr id="39" name="TextBox 5">
            <a:extLst>
              <a:ext uri="{FF2B5EF4-FFF2-40B4-BE49-F238E27FC236}">
                <a16:creationId xmlns:a16="http://schemas.microsoft.com/office/drawing/2014/main" id="{C77F19B3-02DE-F9E2-1240-B0E3DBCE763B}"/>
              </a:ext>
            </a:extLst>
          </p:cNvPr>
          <p:cNvSpPr txBox="1"/>
          <p:nvPr/>
        </p:nvSpPr>
        <p:spPr>
          <a:xfrm>
            <a:off x="5060314" y="355303"/>
            <a:ext cx="2071401" cy="769441"/>
          </a:xfrm>
          <a:prstGeom prst="rect">
            <a:avLst/>
          </a:prstGeom>
          <a:noFill/>
        </p:spPr>
        <p:txBody>
          <a:bodyPr wrap="none" rtlCol="0">
            <a:spAutoFit/>
          </a:bodyPr>
          <a:lstStyle/>
          <a:p>
            <a:pPr algn="ctr"/>
            <a:r>
              <a:rPr lang="en-US" sz="4400" b="1" dirty="0">
                <a:solidFill>
                  <a:schemeClr val="bg1"/>
                </a:solidFill>
                <a:latin typeface="+mj-lt"/>
                <a:cs typeface="Poppins" pitchFamily="2" charset="77"/>
              </a:rPr>
              <a:t>Agenda</a:t>
            </a:r>
          </a:p>
        </p:txBody>
      </p:sp>
      <p:grpSp>
        <p:nvGrpSpPr>
          <p:cNvPr id="43" name="Groep 42">
            <a:extLst>
              <a:ext uri="{FF2B5EF4-FFF2-40B4-BE49-F238E27FC236}">
                <a16:creationId xmlns:a16="http://schemas.microsoft.com/office/drawing/2014/main" id="{CC93F616-9A8E-9566-87DD-D5BEBF19CD76}"/>
              </a:ext>
            </a:extLst>
          </p:cNvPr>
          <p:cNvGrpSpPr/>
          <p:nvPr/>
        </p:nvGrpSpPr>
        <p:grpSpPr>
          <a:xfrm>
            <a:off x="213360" y="2142376"/>
            <a:ext cx="2506953" cy="3158005"/>
            <a:chOff x="30971" y="3007380"/>
            <a:chExt cx="2506953" cy="3158005"/>
          </a:xfrm>
        </p:grpSpPr>
        <p:sp>
          <p:nvSpPr>
            <p:cNvPr id="44" name="Triangle 7">
              <a:extLst>
                <a:ext uri="{FF2B5EF4-FFF2-40B4-BE49-F238E27FC236}">
                  <a16:creationId xmlns:a16="http://schemas.microsoft.com/office/drawing/2014/main" id="{95E727C0-2EC3-1210-C84A-7582F4CDAD6E}"/>
                </a:ext>
              </a:extLst>
            </p:cNvPr>
            <p:cNvSpPr/>
            <p:nvPr/>
          </p:nvSpPr>
          <p:spPr>
            <a:xfrm rot="10800000">
              <a:off x="627195" y="3007380"/>
              <a:ext cx="1322173" cy="1139805"/>
            </a:xfrm>
            <a:prstGeom prst="triangle">
              <a:avLst/>
            </a:prstGeom>
            <a:solidFill>
              <a:srgbClr val="268593"/>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45" name="TextBox 11">
              <a:extLst>
                <a:ext uri="{FF2B5EF4-FFF2-40B4-BE49-F238E27FC236}">
                  <a16:creationId xmlns:a16="http://schemas.microsoft.com/office/drawing/2014/main" id="{2E474034-583B-64BC-DE94-1D98DB3DAC9B}"/>
                </a:ext>
              </a:extLst>
            </p:cNvPr>
            <p:cNvSpPr txBox="1"/>
            <p:nvPr/>
          </p:nvSpPr>
          <p:spPr>
            <a:xfrm>
              <a:off x="1098166" y="3152001"/>
              <a:ext cx="405880"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1</a:t>
              </a:r>
            </a:p>
          </p:txBody>
        </p:sp>
        <p:sp>
          <p:nvSpPr>
            <p:cNvPr id="46" name="TextBox 16">
              <a:extLst>
                <a:ext uri="{FF2B5EF4-FFF2-40B4-BE49-F238E27FC236}">
                  <a16:creationId xmlns:a16="http://schemas.microsoft.com/office/drawing/2014/main" id="{4C1EB87B-6E9F-6C4E-976B-9667908DDF2A}"/>
                </a:ext>
              </a:extLst>
            </p:cNvPr>
            <p:cNvSpPr txBox="1"/>
            <p:nvPr/>
          </p:nvSpPr>
          <p:spPr>
            <a:xfrm>
              <a:off x="659172" y="4315428"/>
              <a:ext cx="1250663" cy="400110"/>
            </a:xfrm>
            <a:prstGeom prst="rect">
              <a:avLst/>
            </a:prstGeom>
            <a:noFill/>
          </p:spPr>
          <p:txBody>
            <a:bodyPr wrap="none" lIns="91440" tIns="45720" rIns="91440" bIns="45720" rtlCol="0" anchor="b"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233438"/>
                  </a:solidFill>
                  <a:effectLst/>
                  <a:uLnTx/>
                  <a:uFillTx/>
                  <a:ea typeface="League Spartan" charset="0"/>
                  <a:cs typeface="Poppins"/>
                </a:rPr>
                <a:t>Inleiding</a:t>
              </a:r>
              <a:endParaRPr kumimoji="0" lang="en-US" sz="2000" b="1" i="0" u="none" strike="noStrike" kern="0" cap="none" spc="0" normalizeH="0" baseline="0" noProof="0" dirty="0">
                <a:ln>
                  <a:noFill/>
                </a:ln>
                <a:solidFill>
                  <a:srgbClr val="233438"/>
                </a:solidFill>
                <a:effectLst/>
                <a:uLnTx/>
                <a:uFillTx/>
                <a:ea typeface="League Spartan" charset="0"/>
                <a:cs typeface="Poppins" pitchFamily="2" charset="77"/>
              </a:endParaRPr>
            </a:p>
          </p:txBody>
        </p:sp>
        <p:sp>
          <p:nvSpPr>
            <p:cNvPr id="47" name="Subtitle 2">
              <a:extLst>
                <a:ext uri="{FF2B5EF4-FFF2-40B4-BE49-F238E27FC236}">
                  <a16:creationId xmlns:a16="http://schemas.microsoft.com/office/drawing/2014/main" id="{AB71B52A-0E80-3580-D6EF-6315C681263C}"/>
                </a:ext>
              </a:extLst>
            </p:cNvPr>
            <p:cNvSpPr txBox="1">
              <a:spLocks/>
            </p:cNvSpPr>
            <p:nvPr/>
          </p:nvSpPr>
          <p:spPr>
            <a:xfrm>
              <a:off x="30971" y="4965056"/>
              <a:ext cx="2506953" cy="1200329"/>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1087636" rtl="0" eaLnBrk="1" fontAlgn="auto" latinLnBrk="0" hangingPunct="1">
                <a:lnSpc>
                  <a:spcPts val="1750"/>
                </a:lnSpc>
                <a:spcBef>
                  <a:spcPts val="0"/>
                </a:spcBef>
                <a:spcAft>
                  <a:spcPts val="600"/>
                </a:spcAft>
                <a:buClrTx/>
                <a:buSzTx/>
                <a:buFont typeface="Arial"/>
                <a:buNone/>
                <a:tabLst/>
                <a:defRPr/>
              </a:pPr>
              <a:r>
                <a:rPr kumimoji="0" lang="en-US" sz="1800" b="0" i="0" u="none" strike="noStrike" kern="1200" cap="none" spc="0" normalizeH="0" baseline="0" noProof="0" dirty="0" err="1">
                  <a:ln>
                    <a:noFill/>
                  </a:ln>
                  <a:solidFill>
                    <a:prstClr val="black"/>
                  </a:solidFill>
                  <a:effectLst/>
                  <a:uLnTx/>
                  <a:uFillTx/>
                  <a:latin typeface="+mn-lt"/>
                  <a:ea typeface="Lato Light"/>
                  <a:cs typeface="Poppins"/>
                </a:rPr>
                <a:t>Werkingsmechanisme</a:t>
              </a:r>
              <a:endParaRPr kumimoji="0" lang="en-US" sz="1800" b="0" i="0" u="none" strike="noStrike" kern="1200" cap="none" spc="0" normalizeH="0" baseline="0" noProof="0" dirty="0">
                <a:ln>
                  <a:noFill/>
                </a:ln>
                <a:solidFill>
                  <a:prstClr val="black"/>
                </a:solidFill>
                <a:effectLst/>
                <a:uLnTx/>
                <a:uFillTx/>
                <a:latin typeface="+mn-lt"/>
                <a:ea typeface="Lato Light"/>
                <a:cs typeface="Poppins"/>
              </a:endParaRPr>
            </a:p>
            <a:p>
              <a:pPr marL="0" marR="0" lvl="0" indent="0" algn="ctr" defTabSz="1087636" rtl="0" eaLnBrk="1" fontAlgn="auto" latinLnBrk="0" hangingPunct="1">
                <a:lnSpc>
                  <a:spcPts val="1750"/>
                </a:lnSpc>
                <a:spcBef>
                  <a:spcPts val="0"/>
                </a:spcBef>
                <a:spcAft>
                  <a:spcPts val="600"/>
                </a:spcAft>
                <a:buClrTx/>
                <a:buSzTx/>
                <a:buFont typeface="Arial"/>
                <a:buNone/>
                <a:tabLst/>
                <a:defRPr/>
              </a:pPr>
              <a:r>
                <a:rPr lang="en-US" sz="1800" dirty="0">
                  <a:solidFill>
                    <a:prstClr val="black"/>
                  </a:solidFill>
                  <a:latin typeface="+mn-lt"/>
                  <a:ea typeface="Lato Light"/>
                  <a:cs typeface="Poppins"/>
                </a:rPr>
                <a:t>Nut van PPI’s</a:t>
              </a:r>
            </a:p>
            <a:p>
              <a:pPr marL="0" marR="0" lvl="0" indent="0" algn="ctr" defTabSz="1087636" rtl="0" eaLnBrk="1" fontAlgn="auto" latinLnBrk="0" hangingPunct="1">
                <a:lnSpc>
                  <a:spcPts val="1750"/>
                </a:lnSpc>
                <a:spcBef>
                  <a:spcPts val="0"/>
                </a:spcBef>
                <a:spcAft>
                  <a:spcPts val="600"/>
                </a:spcAft>
                <a:buClrTx/>
                <a:buSzTx/>
                <a:buFont typeface="Arial"/>
                <a:buNone/>
                <a:tabLst/>
                <a:defRPr/>
              </a:pPr>
              <a:r>
                <a:rPr kumimoji="0" lang="en-US" sz="1800" b="0" i="0" u="none" strike="noStrike" kern="1200" cap="none" spc="0" normalizeH="0" baseline="0" noProof="0" dirty="0" err="1">
                  <a:ln>
                    <a:noFill/>
                  </a:ln>
                  <a:solidFill>
                    <a:prstClr val="black"/>
                  </a:solidFill>
                  <a:effectLst/>
                  <a:uLnTx/>
                  <a:uFillTx/>
                  <a:latin typeface="+mn-lt"/>
                  <a:ea typeface="Lato Light"/>
                  <a:cs typeface="Poppins"/>
                </a:rPr>
                <a:t>Overgebruik</a:t>
              </a:r>
              <a:endParaRPr kumimoji="0" lang="en-US" sz="1800" b="0" i="0" u="none" strike="noStrike" kern="1200" cap="none" spc="0" normalizeH="0" baseline="0" noProof="0" dirty="0">
                <a:ln>
                  <a:noFill/>
                </a:ln>
                <a:solidFill>
                  <a:prstClr val="black"/>
                </a:solidFill>
                <a:effectLst/>
                <a:uLnTx/>
                <a:uFillTx/>
                <a:latin typeface="+mn-lt"/>
                <a:ea typeface="Lato Light"/>
                <a:cs typeface="Poppins"/>
              </a:endParaRPr>
            </a:p>
            <a:p>
              <a:pPr marL="0" marR="0" lvl="0" indent="0" algn="ctr" defTabSz="1087636" rtl="0" eaLnBrk="1" fontAlgn="auto" latinLnBrk="0" hangingPunct="1">
                <a:lnSpc>
                  <a:spcPts val="1750"/>
                </a:lnSpc>
                <a:spcBef>
                  <a:spcPts val="0"/>
                </a:spcBef>
                <a:spcAft>
                  <a:spcPts val="600"/>
                </a:spcAft>
                <a:buClrTx/>
                <a:buSzTx/>
                <a:buFont typeface="Arial"/>
                <a:buNone/>
                <a:tabLst/>
                <a:defRPr/>
              </a:pPr>
              <a:r>
                <a:rPr lang="en-US" sz="1800" dirty="0">
                  <a:solidFill>
                    <a:prstClr val="black"/>
                  </a:solidFill>
                  <a:latin typeface="+mn-lt"/>
                  <a:ea typeface="Lato Light"/>
                  <a:cs typeface="Poppins"/>
                </a:rPr>
                <a:t>Eigen </a:t>
              </a:r>
              <a:r>
                <a:rPr lang="en-US" sz="1800" dirty="0" err="1">
                  <a:solidFill>
                    <a:prstClr val="black"/>
                  </a:solidFill>
                  <a:latin typeface="+mn-lt"/>
                  <a:ea typeface="Lato Light"/>
                  <a:cs typeface="Poppins"/>
                </a:rPr>
                <a:t>voorschrijfdata</a:t>
              </a:r>
              <a:endParaRPr kumimoji="0" lang="en-US" sz="1800" b="0" i="0" u="none" strike="noStrike" kern="1200" cap="none" spc="0" normalizeH="0" baseline="0" noProof="0" dirty="0" err="1">
                <a:ln>
                  <a:noFill/>
                </a:ln>
                <a:solidFill>
                  <a:prstClr val="black"/>
                </a:solidFill>
                <a:effectLst/>
                <a:uLnTx/>
                <a:uFillTx/>
                <a:latin typeface="+mn-lt"/>
                <a:ea typeface="Lato Light"/>
                <a:cs typeface="Poppins"/>
              </a:endParaRPr>
            </a:p>
          </p:txBody>
        </p:sp>
      </p:grpSp>
      <p:grpSp>
        <p:nvGrpSpPr>
          <p:cNvPr id="48" name="Groep 47">
            <a:extLst>
              <a:ext uri="{FF2B5EF4-FFF2-40B4-BE49-F238E27FC236}">
                <a16:creationId xmlns:a16="http://schemas.microsoft.com/office/drawing/2014/main" id="{6092DBF2-2057-85EC-946C-45F9A60CF67A}"/>
              </a:ext>
            </a:extLst>
          </p:cNvPr>
          <p:cNvGrpSpPr/>
          <p:nvPr/>
        </p:nvGrpSpPr>
        <p:grpSpPr>
          <a:xfrm>
            <a:off x="6960096" y="2142376"/>
            <a:ext cx="1322173" cy="1139805"/>
            <a:chOff x="8044016" y="3007380"/>
            <a:chExt cx="1322173" cy="1139805"/>
          </a:xfrm>
        </p:grpSpPr>
        <p:sp>
          <p:nvSpPr>
            <p:cNvPr id="49" name="Triangle 10">
              <a:extLst>
                <a:ext uri="{FF2B5EF4-FFF2-40B4-BE49-F238E27FC236}">
                  <a16:creationId xmlns:a16="http://schemas.microsoft.com/office/drawing/2014/main" id="{08525838-ECA2-216C-6FBD-AC5790270770}"/>
                </a:ext>
              </a:extLst>
            </p:cNvPr>
            <p:cNvSpPr/>
            <p:nvPr/>
          </p:nvSpPr>
          <p:spPr>
            <a:xfrm rot="10800000">
              <a:off x="8044016" y="3007380"/>
              <a:ext cx="1322173" cy="1139805"/>
            </a:xfrm>
            <a:prstGeom prst="triangle">
              <a:avLst/>
            </a:prstGeom>
            <a:solidFill>
              <a:srgbClr val="B7A52A">
                <a:lumMod val="75000"/>
              </a:srgbClr>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50" name="TextBox 15">
              <a:extLst>
                <a:ext uri="{FF2B5EF4-FFF2-40B4-BE49-F238E27FC236}">
                  <a16:creationId xmlns:a16="http://schemas.microsoft.com/office/drawing/2014/main" id="{0F5F5EBA-787E-F59C-AD99-FE3D8EC9D45B}"/>
                </a:ext>
              </a:extLst>
            </p:cNvPr>
            <p:cNvSpPr txBox="1"/>
            <p:nvPr/>
          </p:nvSpPr>
          <p:spPr>
            <a:xfrm>
              <a:off x="8496552" y="3152001"/>
              <a:ext cx="417102"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3</a:t>
              </a:r>
            </a:p>
          </p:txBody>
        </p:sp>
      </p:grpSp>
      <p:grpSp>
        <p:nvGrpSpPr>
          <p:cNvPr id="52" name="Groep 18">
            <a:extLst>
              <a:ext uri="{FF2B5EF4-FFF2-40B4-BE49-F238E27FC236}">
                <a16:creationId xmlns:a16="http://schemas.microsoft.com/office/drawing/2014/main" id="{63C2A95E-E823-F056-A18D-E9C5D902EDC8}"/>
              </a:ext>
            </a:extLst>
          </p:cNvPr>
          <p:cNvGrpSpPr/>
          <p:nvPr/>
        </p:nvGrpSpPr>
        <p:grpSpPr>
          <a:xfrm>
            <a:off x="9406186" y="2148254"/>
            <a:ext cx="2566722" cy="1834360"/>
            <a:chOff x="9406186" y="3013258"/>
            <a:chExt cx="2566722" cy="1834360"/>
          </a:xfrm>
        </p:grpSpPr>
        <p:sp>
          <p:nvSpPr>
            <p:cNvPr id="53" name="Triangle 10">
              <a:extLst>
                <a:ext uri="{FF2B5EF4-FFF2-40B4-BE49-F238E27FC236}">
                  <a16:creationId xmlns:a16="http://schemas.microsoft.com/office/drawing/2014/main" id="{09BE2636-FF28-6A23-9126-AB19E916D266}"/>
                </a:ext>
              </a:extLst>
            </p:cNvPr>
            <p:cNvSpPr/>
            <p:nvPr/>
          </p:nvSpPr>
          <p:spPr>
            <a:xfrm rot="10800000">
              <a:off x="10032035" y="3013258"/>
              <a:ext cx="1322173" cy="1139805"/>
            </a:xfrm>
            <a:prstGeom prst="triangle">
              <a:avLst/>
            </a:prstGeom>
            <a:solidFill>
              <a:srgbClr val="B7A52A"/>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54" name="TextBox 15">
              <a:extLst>
                <a:ext uri="{FF2B5EF4-FFF2-40B4-BE49-F238E27FC236}">
                  <a16:creationId xmlns:a16="http://schemas.microsoft.com/office/drawing/2014/main" id="{D12109D9-CA4D-B296-3C11-28A296166474}"/>
                </a:ext>
              </a:extLst>
            </p:cNvPr>
            <p:cNvSpPr txBox="1"/>
            <p:nvPr/>
          </p:nvSpPr>
          <p:spPr>
            <a:xfrm>
              <a:off x="10470945" y="3157879"/>
              <a:ext cx="405880"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4</a:t>
              </a:r>
            </a:p>
          </p:txBody>
        </p:sp>
        <p:sp>
          <p:nvSpPr>
            <p:cNvPr id="55" name="TextBox 38">
              <a:extLst>
                <a:ext uri="{FF2B5EF4-FFF2-40B4-BE49-F238E27FC236}">
                  <a16:creationId xmlns:a16="http://schemas.microsoft.com/office/drawing/2014/main" id="{DAD135B0-2111-3EE3-812B-1039244BD87A}"/>
                </a:ext>
              </a:extLst>
            </p:cNvPr>
            <p:cNvSpPr txBox="1"/>
            <p:nvPr/>
          </p:nvSpPr>
          <p:spPr>
            <a:xfrm>
              <a:off x="9406186" y="4139732"/>
              <a:ext cx="2566722" cy="707886"/>
            </a:xfrm>
            <a:prstGeom prst="rect">
              <a:avLst/>
            </a:prstGeom>
            <a:noFill/>
          </p:spPr>
          <p:txBody>
            <a:bodyPr wrap="square" lIns="91440" tIns="45720" rIns="91440" bIns="45720" rtlCol="0" anchor="b"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233438"/>
                  </a:solidFill>
                  <a:effectLst/>
                  <a:uLnTx/>
                  <a:uFillTx/>
                  <a:ea typeface="League Spartan" charset="0"/>
                  <a:cs typeface="Poppins"/>
                </a:rPr>
                <a:t>Afspraken</a:t>
              </a:r>
              <a:r>
                <a:rPr kumimoji="0" lang="en-US" sz="2000" b="1" i="0" u="none" strike="noStrike" kern="0" cap="none" spc="0" normalizeH="0" baseline="0" noProof="0" dirty="0">
                  <a:ln>
                    <a:noFill/>
                  </a:ln>
                  <a:solidFill>
                    <a:srgbClr val="233438"/>
                  </a:solidFill>
                  <a:effectLst/>
                  <a:uLnTx/>
                  <a:uFillTx/>
                  <a:ea typeface="League Spartan" charset="0"/>
                  <a:cs typeface="Poppins"/>
                </a:rPr>
                <a:t> </a:t>
              </a:r>
              <a:r>
                <a:rPr kumimoji="0" lang="en-US" sz="2000" b="1" i="0" u="none" strike="noStrike" kern="0" cap="none" spc="0" normalizeH="0" baseline="0" noProof="0" dirty="0" err="1">
                  <a:ln>
                    <a:noFill/>
                  </a:ln>
                  <a:solidFill>
                    <a:srgbClr val="233438"/>
                  </a:solidFill>
                  <a:effectLst/>
                  <a:uLnTx/>
                  <a:uFillTx/>
                  <a:ea typeface="League Spartan" charset="0"/>
                  <a:cs typeface="Poppins"/>
                </a:rPr>
                <a:t>en</a:t>
              </a:r>
              <a:r>
                <a:rPr kumimoji="0" lang="en-US" sz="2000" b="1" i="0" u="none" strike="noStrike" kern="0" cap="none" spc="0" normalizeH="0" baseline="0" noProof="0" dirty="0">
                  <a:ln>
                    <a:noFill/>
                  </a:ln>
                  <a:solidFill>
                    <a:srgbClr val="233438"/>
                  </a:solidFill>
                  <a:effectLst/>
                  <a:uLnTx/>
                  <a:uFillTx/>
                  <a:ea typeface="League Spartan" charset="0"/>
                  <a:cs typeface="Poppins"/>
                </a:rPr>
                <a:t> </a:t>
              </a:r>
              <a:r>
                <a:rPr kumimoji="0" lang="en-US" sz="2000" b="1" i="0" u="none" strike="noStrike" kern="0" cap="none" spc="0" normalizeH="0" baseline="0" noProof="0" dirty="0" err="1">
                  <a:ln>
                    <a:noFill/>
                  </a:ln>
                  <a:solidFill>
                    <a:srgbClr val="233438"/>
                  </a:solidFill>
                  <a:effectLst/>
                  <a:uLnTx/>
                  <a:uFillTx/>
                  <a:ea typeface="League Spartan" charset="0"/>
                  <a:cs typeface="Poppins"/>
                </a:rPr>
                <a:t>opvolging</a:t>
              </a:r>
              <a:endParaRPr kumimoji="0" lang="en-US" sz="2000" b="1" i="0" u="none" strike="noStrike" kern="0" cap="none" spc="0" normalizeH="0" baseline="0" noProof="0" dirty="0">
                <a:ln>
                  <a:noFill/>
                </a:ln>
                <a:solidFill>
                  <a:srgbClr val="233438"/>
                </a:solidFill>
                <a:effectLst/>
                <a:uLnTx/>
                <a:uFillTx/>
                <a:ea typeface="League Spartan" charset="0"/>
                <a:cs typeface="Poppins" pitchFamily="2" charset="77"/>
              </a:endParaRPr>
            </a:p>
          </p:txBody>
        </p:sp>
      </p:grpSp>
      <p:grpSp>
        <p:nvGrpSpPr>
          <p:cNvPr id="56" name="Groep 55">
            <a:extLst>
              <a:ext uri="{FF2B5EF4-FFF2-40B4-BE49-F238E27FC236}">
                <a16:creationId xmlns:a16="http://schemas.microsoft.com/office/drawing/2014/main" id="{6C290EEB-AF5E-B8CE-3E44-EF600C3D83F8}"/>
              </a:ext>
            </a:extLst>
          </p:cNvPr>
          <p:cNvGrpSpPr/>
          <p:nvPr/>
        </p:nvGrpSpPr>
        <p:grpSpPr>
          <a:xfrm>
            <a:off x="3037573" y="2142376"/>
            <a:ext cx="3021091" cy="1839694"/>
            <a:chOff x="4515637" y="3007380"/>
            <a:chExt cx="3021091" cy="1839694"/>
          </a:xfrm>
        </p:grpSpPr>
        <p:sp>
          <p:nvSpPr>
            <p:cNvPr id="57" name="Triangle 9">
              <a:extLst>
                <a:ext uri="{FF2B5EF4-FFF2-40B4-BE49-F238E27FC236}">
                  <a16:creationId xmlns:a16="http://schemas.microsoft.com/office/drawing/2014/main" id="{4272F764-087B-A827-D793-33C026446FCD}"/>
                </a:ext>
              </a:extLst>
            </p:cNvPr>
            <p:cNvSpPr/>
            <p:nvPr/>
          </p:nvSpPr>
          <p:spPr>
            <a:xfrm rot="10800000">
              <a:off x="5341816" y="3007380"/>
              <a:ext cx="1322173" cy="1139805"/>
            </a:xfrm>
            <a:prstGeom prst="triangle">
              <a:avLst/>
            </a:prstGeom>
            <a:solidFill>
              <a:srgbClr val="233438"/>
            </a:solidFill>
            <a:ln w="19050" cap="flat" cmpd="sng" algn="ctr">
              <a:solidFill>
                <a:srgbClr val="23343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58" name="TextBox 13">
              <a:extLst>
                <a:ext uri="{FF2B5EF4-FFF2-40B4-BE49-F238E27FC236}">
                  <a16:creationId xmlns:a16="http://schemas.microsoft.com/office/drawing/2014/main" id="{45DE2D50-08F6-0559-9058-0BC40BAB1EA2}"/>
                </a:ext>
              </a:extLst>
            </p:cNvPr>
            <p:cNvSpPr txBox="1"/>
            <p:nvPr/>
          </p:nvSpPr>
          <p:spPr>
            <a:xfrm>
              <a:off x="5800764" y="3152001"/>
              <a:ext cx="404278"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2</a:t>
              </a:r>
              <a:endParaRPr kumimoji="0" lang="en-US" sz="1800" b="0" i="0" u="none" strike="noStrike" kern="0" cap="none" spc="0" normalizeH="0" baseline="0" noProof="0">
                <a:ln>
                  <a:noFill/>
                </a:ln>
                <a:solidFill>
                  <a:prstClr val="black"/>
                </a:solidFill>
                <a:effectLst/>
                <a:uLnTx/>
                <a:uFillTx/>
              </a:endParaRPr>
            </a:p>
          </p:txBody>
        </p:sp>
        <p:sp>
          <p:nvSpPr>
            <p:cNvPr id="59" name="TextBox 35">
              <a:extLst>
                <a:ext uri="{FF2B5EF4-FFF2-40B4-BE49-F238E27FC236}">
                  <a16:creationId xmlns:a16="http://schemas.microsoft.com/office/drawing/2014/main" id="{9265C7B8-E93C-F6D5-D99F-6AB104A9A5C3}"/>
                </a:ext>
              </a:extLst>
            </p:cNvPr>
            <p:cNvSpPr txBox="1"/>
            <p:nvPr/>
          </p:nvSpPr>
          <p:spPr>
            <a:xfrm>
              <a:off x="4515637" y="4139188"/>
              <a:ext cx="3021091" cy="707886"/>
            </a:xfrm>
            <a:prstGeom prst="rect">
              <a:avLst/>
            </a:prstGeom>
            <a:noFill/>
          </p:spPr>
          <p:txBody>
            <a:bodyPr wrap="square" lIns="91440" tIns="45720" rIns="91440" bIns="45720" rtlCol="0" anchor="b"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233438"/>
                  </a:solidFill>
                  <a:effectLst/>
                  <a:uLnTx/>
                  <a:uFillTx/>
                  <a:ea typeface="League Spartan" charset="0"/>
                  <a:cs typeface="Poppins"/>
                </a:rPr>
                <a:t>Module 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233438"/>
                  </a:solidFill>
                  <a:effectLst/>
                  <a:uLnTx/>
                  <a:uFillTx/>
                  <a:ea typeface="League Spartan" charset="0"/>
                  <a:cs typeface="Poppins"/>
                </a:rPr>
                <a:t>Goed</a:t>
              </a:r>
              <a:r>
                <a:rPr kumimoji="0" lang="en-US" sz="2000" b="1" i="0" u="none" strike="noStrike" kern="0" cap="none" spc="0" normalizeH="0" baseline="0" noProof="0" dirty="0">
                  <a:ln>
                    <a:noFill/>
                  </a:ln>
                  <a:solidFill>
                    <a:srgbClr val="233438"/>
                  </a:solidFill>
                  <a:effectLst/>
                  <a:uLnTx/>
                  <a:uFillTx/>
                  <a:ea typeface="League Spartan" charset="0"/>
                  <a:cs typeface="Poppins"/>
                </a:rPr>
                <a:t> </a:t>
              </a:r>
              <a:r>
                <a:rPr kumimoji="0" lang="en-US" sz="2000" b="1" i="0" u="none" strike="noStrike" kern="0" cap="none" spc="0" normalizeH="0" baseline="0" noProof="0" dirty="0" err="1">
                  <a:ln>
                    <a:noFill/>
                  </a:ln>
                  <a:solidFill>
                    <a:srgbClr val="233438"/>
                  </a:solidFill>
                  <a:effectLst/>
                  <a:uLnTx/>
                  <a:uFillTx/>
                  <a:ea typeface="League Spartan" charset="0"/>
                  <a:cs typeface="Poppins"/>
                </a:rPr>
                <a:t>gebruik</a:t>
              </a:r>
              <a:r>
                <a:rPr kumimoji="0" lang="en-US" sz="2000" b="1" i="0" u="none" strike="noStrike" kern="0" cap="none" spc="0" normalizeH="0" baseline="0" noProof="0" dirty="0">
                  <a:ln>
                    <a:noFill/>
                  </a:ln>
                  <a:solidFill>
                    <a:srgbClr val="233438"/>
                  </a:solidFill>
                  <a:effectLst/>
                  <a:uLnTx/>
                  <a:uFillTx/>
                  <a:ea typeface="League Spartan" charset="0"/>
                  <a:cs typeface="Poppins"/>
                </a:rPr>
                <a:t> van P</a:t>
              </a:r>
              <a:r>
                <a:rPr kumimoji="0" lang="en-US" sz="2000" b="1" i="0" u="none" strike="noStrike" kern="0" cap="none" spc="0" normalizeH="0" baseline="0" noProof="0" dirty="0">
                  <a:ln>
                    <a:noFill/>
                  </a:ln>
                  <a:solidFill>
                    <a:srgbClr val="233438"/>
                  </a:solidFill>
                  <a:effectLst/>
                  <a:uLnTx/>
                  <a:uFillTx/>
                  <a:cs typeface="Poppins"/>
                </a:rPr>
                <a:t>PI’s </a:t>
              </a:r>
              <a:endParaRPr kumimoji="0" lang="en-US" sz="1800" b="0" i="0" u="none" strike="noStrike" kern="0" cap="none" spc="0" normalizeH="0" baseline="0" noProof="0" dirty="0">
                <a:ln>
                  <a:noFill/>
                </a:ln>
                <a:solidFill>
                  <a:srgbClr val="233438"/>
                </a:solidFill>
                <a:effectLst/>
                <a:uLnTx/>
                <a:uFillTx/>
              </a:endParaRPr>
            </a:p>
          </p:txBody>
        </p:sp>
      </p:grpSp>
      <p:sp>
        <p:nvSpPr>
          <p:cNvPr id="60" name="TextBox 22">
            <a:extLst>
              <a:ext uri="{FF2B5EF4-FFF2-40B4-BE49-F238E27FC236}">
                <a16:creationId xmlns:a16="http://schemas.microsoft.com/office/drawing/2014/main" id="{136042E7-319F-7603-714F-E7D4D10EF02E}"/>
              </a:ext>
            </a:extLst>
          </p:cNvPr>
          <p:cNvSpPr txBox="1"/>
          <p:nvPr/>
        </p:nvSpPr>
        <p:spPr>
          <a:xfrm>
            <a:off x="6087803" y="3268322"/>
            <a:ext cx="3093447" cy="707886"/>
          </a:xfrm>
          <a:prstGeom prst="rect">
            <a:avLst/>
          </a:prstGeom>
          <a:noFill/>
        </p:spPr>
        <p:txBody>
          <a:bodyPr wrap="square" lIns="91440" tIns="45720" rIns="91440" bIns="45720" rtlCol="0" anchor="b" anchorCtr="0">
            <a:spAutoFit/>
          </a:bodyPr>
          <a:lstStyle/>
          <a:p>
            <a:pPr algn="ctr"/>
            <a:r>
              <a:rPr lang="en-US" sz="2000" b="1" dirty="0">
                <a:solidFill>
                  <a:srgbClr val="233438"/>
                </a:solidFill>
                <a:ea typeface="League Spartan" charset="0"/>
                <a:cs typeface="Poppins"/>
              </a:rPr>
              <a:t>Module 2</a:t>
            </a:r>
          </a:p>
          <a:p>
            <a:pPr algn="ctr"/>
            <a:r>
              <a:rPr lang="en-US" sz="2000" b="1" dirty="0" err="1">
                <a:solidFill>
                  <a:srgbClr val="233438"/>
                </a:solidFill>
                <a:ea typeface="League Spartan" charset="0"/>
                <a:cs typeface="Poppins"/>
              </a:rPr>
              <a:t>Afbouw</a:t>
            </a:r>
            <a:r>
              <a:rPr lang="en-US" sz="2000" b="1" dirty="0">
                <a:solidFill>
                  <a:srgbClr val="233438"/>
                </a:solidFill>
                <a:ea typeface="League Spartan" charset="0"/>
                <a:cs typeface="Poppins"/>
              </a:rPr>
              <a:t> van PPI’s</a:t>
            </a:r>
          </a:p>
        </p:txBody>
      </p:sp>
      <p:sp>
        <p:nvSpPr>
          <p:cNvPr id="61" name="Subtitle 2">
            <a:extLst>
              <a:ext uri="{FF2B5EF4-FFF2-40B4-BE49-F238E27FC236}">
                <a16:creationId xmlns:a16="http://schemas.microsoft.com/office/drawing/2014/main" id="{9258B7FB-C8CC-C101-0977-565293A96685}"/>
              </a:ext>
            </a:extLst>
          </p:cNvPr>
          <p:cNvSpPr txBox="1">
            <a:spLocks/>
          </p:cNvSpPr>
          <p:nvPr/>
        </p:nvSpPr>
        <p:spPr>
          <a:xfrm>
            <a:off x="6287467" y="4100052"/>
            <a:ext cx="2743578" cy="1815882"/>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750"/>
              </a:lnSpc>
              <a:spcBef>
                <a:spcPts val="0"/>
              </a:spcBef>
              <a:spcAft>
                <a:spcPts val="600"/>
              </a:spcAft>
            </a:pPr>
            <a:r>
              <a:rPr lang="en-US" sz="1800" dirty="0" err="1">
                <a:solidFill>
                  <a:prstClr val="black"/>
                </a:solidFill>
                <a:latin typeface="+mn-lt"/>
                <a:ea typeface="Lato Light"/>
                <a:cs typeface="Poppins"/>
              </a:rPr>
              <a:t>Preventie</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Aanbevelingen</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a:solidFill>
                  <a:prstClr val="black"/>
                </a:solidFill>
                <a:latin typeface="+mn-lt"/>
                <a:ea typeface="Lato Light"/>
                <a:cs typeface="Poppins"/>
              </a:rPr>
              <a:t>Rebound-effect</a:t>
            </a:r>
          </a:p>
          <a:p>
            <a:pPr>
              <a:lnSpc>
                <a:spcPts val="1750"/>
              </a:lnSpc>
              <a:spcBef>
                <a:spcPts val="0"/>
              </a:spcBef>
              <a:spcAft>
                <a:spcPts val="600"/>
              </a:spcAft>
            </a:pPr>
            <a:r>
              <a:rPr lang="en-US" sz="1800" dirty="0" err="1">
                <a:solidFill>
                  <a:prstClr val="black"/>
                </a:solidFill>
                <a:latin typeface="+mn-lt"/>
                <a:ea typeface="Lato Light"/>
                <a:cs typeface="Poppins"/>
              </a:rPr>
              <a:t>Afbouw</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Leefstijladvies</a:t>
            </a:r>
            <a:endParaRPr lang="en-US" sz="1800" dirty="0">
              <a:solidFill>
                <a:prstClr val="black"/>
              </a:solidFill>
              <a:latin typeface="+mn-lt"/>
              <a:ea typeface="Lato Light"/>
              <a:cs typeface="Poppins"/>
            </a:endParaRPr>
          </a:p>
          <a:p>
            <a:pPr>
              <a:lnSpc>
                <a:spcPts val="1750"/>
              </a:lnSpc>
              <a:spcBef>
                <a:spcPts val="0"/>
              </a:spcBef>
              <a:spcAft>
                <a:spcPts val="600"/>
              </a:spcAft>
            </a:pPr>
            <a:endParaRPr lang="en-US" sz="1800" dirty="0">
              <a:solidFill>
                <a:prstClr val="black"/>
              </a:solidFill>
              <a:latin typeface="+mn-lt"/>
              <a:ea typeface="Lato Light"/>
              <a:cs typeface="Poppins"/>
            </a:endParaRPr>
          </a:p>
        </p:txBody>
      </p:sp>
      <p:sp>
        <p:nvSpPr>
          <p:cNvPr id="62" name="Subtitle 2">
            <a:extLst>
              <a:ext uri="{FF2B5EF4-FFF2-40B4-BE49-F238E27FC236}">
                <a16:creationId xmlns:a16="http://schemas.microsoft.com/office/drawing/2014/main" id="{FEC2ADDC-F300-F35F-346D-E24292582E80}"/>
              </a:ext>
            </a:extLst>
          </p:cNvPr>
          <p:cNvSpPr txBox="1">
            <a:spLocks/>
          </p:cNvSpPr>
          <p:nvPr/>
        </p:nvSpPr>
        <p:spPr>
          <a:xfrm>
            <a:off x="3398521" y="4100052"/>
            <a:ext cx="2302178" cy="1508105"/>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750"/>
              </a:lnSpc>
              <a:spcBef>
                <a:spcPts val="0"/>
              </a:spcBef>
              <a:spcAft>
                <a:spcPts val="600"/>
              </a:spcAft>
            </a:pPr>
            <a:r>
              <a:rPr lang="en-US" sz="1800" dirty="0" err="1">
                <a:solidFill>
                  <a:prstClr val="black"/>
                </a:solidFill>
                <a:latin typeface="+mn-lt"/>
                <a:ea typeface="Lato Light"/>
                <a:cs typeface="Poppins"/>
              </a:rPr>
              <a:t>Indicaties</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Voorkeursmiddelen</a:t>
            </a:r>
            <a:endParaRPr lang="en-US" sz="1800" dirty="0">
              <a:solidFill>
                <a:prstClr val="black"/>
              </a:solidFill>
              <a:latin typeface="+mn-lt"/>
              <a:ea typeface="Lato Light" panose="020F0502020204030203" pitchFamily="34" charset="0"/>
              <a:cs typeface="Poppins" panose="00000500000000000000" pitchFamily="2" charset="0"/>
            </a:endParaRPr>
          </a:p>
          <a:p>
            <a:pPr>
              <a:lnSpc>
                <a:spcPts val="1750"/>
              </a:lnSpc>
              <a:spcBef>
                <a:spcPts val="0"/>
              </a:spcBef>
              <a:spcAft>
                <a:spcPts val="600"/>
              </a:spcAft>
            </a:pPr>
            <a:r>
              <a:rPr lang="en-US" sz="1800" dirty="0" err="1">
                <a:solidFill>
                  <a:prstClr val="black"/>
                </a:solidFill>
                <a:latin typeface="+mn-lt"/>
                <a:ea typeface="Lato Light"/>
                <a:cs typeface="Poppins"/>
              </a:rPr>
              <a:t>Bijwerkingen</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Communicatie</a:t>
            </a:r>
            <a:r>
              <a:rPr lang="en-US" sz="1800" dirty="0">
                <a:solidFill>
                  <a:prstClr val="black"/>
                </a:solidFill>
                <a:latin typeface="+mn-lt"/>
                <a:ea typeface="Lato Light"/>
                <a:cs typeface="Poppins"/>
              </a:rPr>
              <a:t> </a:t>
            </a:r>
          </a:p>
          <a:p>
            <a:pPr>
              <a:lnSpc>
                <a:spcPts val="1750"/>
              </a:lnSpc>
              <a:spcBef>
                <a:spcPts val="0"/>
              </a:spcBef>
              <a:spcAft>
                <a:spcPts val="600"/>
              </a:spcAft>
            </a:pPr>
            <a:r>
              <a:rPr lang="en-US" sz="1800" dirty="0" err="1">
                <a:solidFill>
                  <a:prstClr val="black"/>
                </a:solidFill>
                <a:latin typeface="+mn-lt"/>
                <a:ea typeface="Lato Light"/>
                <a:cs typeface="Poppins"/>
              </a:rPr>
              <a:t>Interacties</a:t>
            </a:r>
            <a:endParaRPr lang="en-US" sz="1800" dirty="0">
              <a:solidFill>
                <a:prstClr val="black"/>
              </a:solidFill>
              <a:latin typeface="+mn-lt"/>
              <a:ea typeface="Lato Light" panose="020F0502020204030203" pitchFamily="34" charset="0"/>
              <a:cs typeface="Poppins" panose="00000500000000000000" pitchFamily="2" charset="0"/>
            </a:endParaRPr>
          </a:p>
        </p:txBody>
      </p:sp>
      <p:sp>
        <p:nvSpPr>
          <p:cNvPr id="3" name="Rechthoek: afgeronde hoeken 2">
            <a:extLst>
              <a:ext uri="{FF2B5EF4-FFF2-40B4-BE49-F238E27FC236}">
                <a16:creationId xmlns:a16="http://schemas.microsoft.com/office/drawing/2014/main" id="{87E25242-2C9A-D41F-1A8F-8C89DC6D95CC}"/>
              </a:ext>
            </a:extLst>
          </p:cNvPr>
          <p:cNvSpPr/>
          <p:nvPr/>
        </p:nvSpPr>
        <p:spPr>
          <a:xfrm>
            <a:off x="6275669" y="2028840"/>
            <a:ext cx="2691025" cy="3731880"/>
          </a:xfrm>
          <a:prstGeom prst="roundRect">
            <a:avLst/>
          </a:prstGeom>
          <a:noFill/>
          <a:ln w="19050" cap="flat" cmpd="sng" algn="ctr">
            <a:solidFill>
              <a:schemeClr val="accent3"/>
            </a:solidFill>
            <a:prstDash val="solid"/>
          </a:ln>
          <a:effectLst/>
        </p:spPr>
        <p:txBody>
          <a:bodyPr rtlCol="0" anchor="ctr"/>
          <a:lstStyle>
            <a:defPPr>
              <a:defRPr lang="en-US"/>
            </a:defPPr>
            <a:lvl1pPr marL="0" algn="l" defTabSz="914400" rtl="0" latinLnBrk="0">
              <a:defRPr sz="1800" kern="1200">
                <a:solidFill>
                  <a:schemeClr val="lt1"/>
                </a:solidFill>
                <a:latin typeface="+mn-lt"/>
                <a:ea typeface="+mn-ea"/>
                <a:cs typeface="+mn-cs"/>
              </a:defRPr>
            </a:lvl1pPr>
            <a:lvl2pPr marL="457200" algn="l" defTabSz="914400" rtl="0" latinLnBrk="0">
              <a:defRPr sz="1800" kern="1200">
                <a:solidFill>
                  <a:schemeClr val="lt1"/>
                </a:solidFill>
                <a:latin typeface="+mn-lt"/>
                <a:ea typeface="+mn-ea"/>
                <a:cs typeface="+mn-cs"/>
              </a:defRPr>
            </a:lvl2pPr>
            <a:lvl3pPr marL="914400" algn="l" defTabSz="914400" rtl="0" latinLnBrk="0">
              <a:defRPr sz="1800" kern="1200">
                <a:solidFill>
                  <a:schemeClr val="lt1"/>
                </a:solidFill>
                <a:latin typeface="+mn-lt"/>
                <a:ea typeface="+mn-ea"/>
                <a:cs typeface="+mn-cs"/>
              </a:defRPr>
            </a:lvl3pPr>
            <a:lvl4pPr marL="1371600" algn="l" defTabSz="914400" rtl="0" latinLnBrk="0">
              <a:defRPr sz="1800" kern="1200">
                <a:solidFill>
                  <a:schemeClr val="lt1"/>
                </a:solidFill>
                <a:latin typeface="+mn-lt"/>
                <a:ea typeface="+mn-ea"/>
                <a:cs typeface="+mn-cs"/>
              </a:defRPr>
            </a:lvl4pPr>
            <a:lvl5pPr marL="1828800" algn="l" defTabSz="914400" rtl="0" latinLnBrk="0">
              <a:defRPr sz="1800" kern="1200">
                <a:solidFill>
                  <a:schemeClr val="lt1"/>
                </a:solidFill>
                <a:latin typeface="+mn-lt"/>
                <a:ea typeface="+mn-ea"/>
                <a:cs typeface="+mn-cs"/>
              </a:defRPr>
            </a:lvl5pPr>
            <a:lvl6pPr marL="2286000" algn="l" defTabSz="914400" rtl="0" latinLnBrk="0">
              <a:defRPr sz="1800" kern="1200">
                <a:solidFill>
                  <a:schemeClr val="lt1"/>
                </a:solidFill>
                <a:latin typeface="+mn-lt"/>
                <a:ea typeface="+mn-ea"/>
                <a:cs typeface="+mn-cs"/>
              </a:defRPr>
            </a:lvl6pPr>
            <a:lvl7pPr marL="2743200" algn="l" defTabSz="914400" rtl="0" latinLnBrk="0">
              <a:defRPr sz="1800" kern="1200">
                <a:solidFill>
                  <a:schemeClr val="lt1"/>
                </a:solidFill>
                <a:latin typeface="+mn-lt"/>
                <a:ea typeface="+mn-ea"/>
                <a:cs typeface="+mn-cs"/>
              </a:defRPr>
            </a:lvl7pPr>
            <a:lvl8pPr marL="3200400" algn="l" defTabSz="914400" rtl="0" latinLnBrk="0">
              <a:defRPr sz="1800" kern="1200">
                <a:solidFill>
                  <a:schemeClr val="lt1"/>
                </a:solidFill>
                <a:latin typeface="+mn-lt"/>
                <a:ea typeface="+mn-ea"/>
                <a:cs typeface="+mn-cs"/>
              </a:defRPr>
            </a:lvl8pPr>
            <a:lvl9pPr marL="3657600" algn="l" defTabSz="914400" rtl="0" latinLnBrk="0">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Tree>
    <p:extLst>
      <p:ext uri="{BB962C8B-B14F-4D97-AF65-F5344CB8AC3E}">
        <p14:creationId xmlns:p14="http://schemas.microsoft.com/office/powerpoint/2010/main" val="13987191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97ACD-DE74-C3D3-68EC-559FAFE09227}"/>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BDF89CAA-27FB-92E3-6D7B-504DF78819EC}"/>
              </a:ext>
            </a:extLst>
          </p:cNvPr>
          <p:cNvSpPr txBox="1">
            <a:spLocks/>
          </p:cNvSpPr>
          <p:nvPr/>
        </p:nvSpPr>
        <p:spPr>
          <a:xfrm>
            <a:off x="725712" y="1305854"/>
            <a:ext cx="10589768" cy="4884974"/>
          </a:xfrm>
          <a:prstGeom prst="rect">
            <a:avLst/>
          </a:prstGeom>
        </p:spPr>
        <p:txBody>
          <a:bodyPr lIns="91440" tIns="45720" rIns="91440" bIns="45720" anchor="ctr">
            <a:noAutofit/>
          </a:bodyPr>
          <a:lst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lstStyle>
          <a:p>
            <a:pPr marL="0" indent="0">
              <a:buClr>
                <a:schemeClr val="accent1"/>
              </a:buClr>
              <a:buSzPct val="100000"/>
              <a:buNone/>
            </a:pPr>
            <a:r>
              <a:rPr lang="en-US" sz="1800" dirty="0" err="1">
                <a:solidFill>
                  <a:srgbClr val="000000"/>
                </a:solidFill>
              </a:rPr>
              <a:t>Bij</a:t>
            </a:r>
            <a:r>
              <a:rPr lang="en-US" sz="1800" dirty="0">
                <a:solidFill>
                  <a:srgbClr val="000000"/>
                </a:solidFill>
              </a:rPr>
              <a:t> </a:t>
            </a:r>
            <a:r>
              <a:rPr lang="en-US" sz="1800" dirty="0" err="1">
                <a:solidFill>
                  <a:srgbClr val="000000"/>
                </a:solidFill>
              </a:rPr>
              <a:t>eerste</a:t>
            </a:r>
            <a:r>
              <a:rPr lang="en-US" sz="1800" dirty="0">
                <a:solidFill>
                  <a:srgbClr val="000000"/>
                </a:solidFill>
              </a:rPr>
              <a:t> </a:t>
            </a:r>
            <a:r>
              <a:rPr lang="en-US" sz="1800" dirty="0" err="1">
                <a:solidFill>
                  <a:srgbClr val="000000"/>
                </a:solidFill>
              </a:rPr>
              <a:t>uitgifte</a:t>
            </a:r>
            <a:r>
              <a:rPr lang="en-US" sz="1800" dirty="0">
                <a:solidFill>
                  <a:srgbClr val="000000"/>
                </a:solidFill>
              </a:rPr>
              <a:t> (cave </a:t>
            </a:r>
            <a:r>
              <a:rPr lang="en-US" sz="1800" dirty="0" err="1">
                <a:solidFill>
                  <a:srgbClr val="000000"/>
                </a:solidFill>
              </a:rPr>
              <a:t>indicatie</a:t>
            </a:r>
            <a:r>
              <a:rPr lang="en-US" sz="1800" dirty="0">
                <a:solidFill>
                  <a:srgbClr val="000000"/>
                </a:solidFill>
              </a:rPr>
              <a:t> </a:t>
            </a:r>
            <a:r>
              <a:rPr lang="en-US" sz="1800" dirty="0" err="1">
                <a:solidFill>
                  <a:srgbClr val="000000"/>
                </a:solidFill>
              </a:rPr>
              <a:t>chronisch</a:t>
            </a:r>
            <a:r>
              <a:rPr lang="en-US" sz="1800" dirty="0">
                <a:solidFill>
                  <a:srgbClr val="000000"/>
                </a:solidFill>
              </a:rPr>
              <a:t> </a:t>
            </a:r>
            <a:r>
              <a:rPr lang="en-US" sz="1800" dirty="0" err="1">
                <a:solidFill>
                  <a:srgbClr val="000000"/>
                </a:solidFill>
              </a:rPr>
              <a:t>gebruik</a:t>
            </a:r>
            <a:r>
              <a:rPr lang="en-US" sz="1800" dirty="0">
                <a:solidFill>
                  <a:srgbClr val="000000"/>
                </a:solidFill>
              </a:rPr>
              <a:t>): </a:t>
            </a:r>
          </a:p>
          <a:p>
            <a:pPr lvl="2">
              <a:buClr>
                <a:schemeClr val="accent1"/>
              </a:buClr>
              <a:buSzPct val="100000"/>
              <a:buFont typeface="Arial" panose="020B0604020202020204" pitchFamily="34" charset="0"/>
              <a:buChar char="•"/>
            </a:pPr>
            <a:r>
              <a:rPr lang="en-US" sz="1800" dirty="0">
                <a:solidFill>
                  <a:srgbClr val="000000"/>
                </a:solidFill>
              </a:rPr>
              <a:t>Leg datum vast om PPI </a:t>
            </a:r>
            <a:r>
              <a:rPr lang="en-US" sz="1800" dirty="0" err="1">
                <a:solidFill>
                  <a:srgbClr val="000000"/>
                </a:solidFill>
              </a:rPr>
              <a:t>te</a:t>
            </a:r>
            <a:r>
              <a:rPr lang="en-US" sz="1800" dirty="0">
                <a:solidFill>
                  <a:srgbClr val="000000"/>
                </a:solidFill>
              </a:rPr>
              <a:t> </a:t>
            </a:r>
            <a:r>
              <a:rPr lang="en-US" sz="1800" dirty="0" err="1">
                <a:solidFill>
                  <a:srgbClr val="000000"/>
                </a:solidFill>
              </a:rPr>
              <a:t>stoppen</a:t>
            </a:r>
            <a:r>
              <a:rPr lang="en-US" sz="1800" dirty="0">
                <a:solidFill>
                  <a:srgbClr val="000000"/>
                </a:solidFill>
              </a:rPr>
              <a:t>/</a:t>
            </a:r>
            <a:r>
              <a:rPr lang="en-US" sz="1800" dirty="0" err="1">
                <a:solidFill>
                  <a:srgbClr val="000000"/>
                </a:solidFill>
              </a:rPr>
              <a:t>verminderen</a:t>
            </a:r>
            <a:r>
              <a:rPr lang="en-US" sz="1800" dirty="0">
                <a:solidFill>
                  <a:srgbClr val="000000"/>
                </a:solidFill>
              </a:rPr>
              <a:t> of </a:t>
            </a:r>
            <a:r>
              <a:rPr lang="en-US" sz="1800" dirty="0" err="1">
                <a:solidFill>
                  <a:srgbClr val="000000"/>
                </a:solidFill>
              </a:rPr>
              <a:t>indicatie</a:t>
            </a:r>
            <a:r>
              <a:rPr lang="en-US" sz="1800" dirty="0">
                <a:solidFill>
                  <a:srgbClr val="000000"/>
                </a:solidFill>
              </a:rPr>
              <a:t> </a:t>
            </a:r>
            <a:r>
              <a:rPr lang="en-US" sz="1800" dirty="0" err="1">
                <a:solidFill>
                  <a:srgbClr val="000000"/>
                </a:solidFill>
              </a:rPr>
              <a:t>te</a:t>
            </a:r>
            <a:r>
              <a:rPr lang="en-US" sz="1800" dirty="0">
                <a:solidFill>
                  <a:srgbClr val="000000"/>
                </a:solidFill>
              </a:rPr>
              <a:t> </a:t>
            </a:r>
            <a:r>
              <a:rPr lang="en-US" sz="1800" dirty="0" err="1">
                <a:solidFill>
                  <a:srgbClr val="000000"/>
                </a:solidFill>
              </a:rPr>
              <a:t>herevalueren</a:t>
            </a:r>
            <a:endParaRPr lang="en-US" sz="1800" dirty="0">
              <a:solidFill>
                <a:srgbClr val="000000"/>
              </a:solidFill>
            </a:endParaRPr>
          </a:p>
          <a:p>
            <a:pPr lvl="2">
              <a:buClr>
                <a:schemeClr val="accent1"/>
              </a:buClr>
              <a:buSzPct val="100000"/>
              <a:buFont typeface="Arial" panose="020B0604020202020204" pitchFamily="34" charset="0"/>
              <a:buChar char="•"/>
            </a:pPr>
            <a:r>
              <a:rPr lang="en-US" sz="1800" dirty="0" err="1">
                <a:solidFill>
                  <a:srgbClr val="000000"/>
                </a:solidFill>
              </a:rPr>
              <a:t>Afhankelijk</a:t>
            </a:r>
            <a:r>
              <a:rPr lang="en-US" sz="1800" dirty="0">
                <a:solidFill>
                  <a:srgbClr val="000000"/>
                </a:solidFill>
              </a:rPr>
              <a:t> van de </a:t>
            </a:r>
            <a:r>
              <a:rPr lang="en-US" sz="1800" dirty="0" err="1">
                <a:solidFill>
                  <a:srgbClr val="000000"/>
                </a:solidFill>
              </a:rPr>
              <a:t>indicatie</a:t>
            </a:r>
            <a:r>
              <a:rPr lang="en-US" sz="1800" dirty="0">
                <a:solidFill>
                  <a:srgbClr val="000000"/>
                </a:solidFill>
              </a:rPr>
              <a:t> </a:t>
            </a:r>
            <a:r>
              <a:rPr lang="en-US" sz="1800" dirty="0" err="1">
                <a:solidFill>
                  <a:srgbClr val="000000"/>
                </a:solidFill>
              </a:rPr>
              <a:t>na</a:t>
            </a:r>
            <a:r>
              <a:rPr lang="en-US" sz="1800" dirty="0">
                <a:solidFill>
                  <a:srgbClr val="000000"/>
                </a:solidFill>
              </a:rPr>
              <a:t> maximum 4-8 </a:t>
            </a:r>
            <a:r>
              <a:rPr lang="en-US" sz="1800" dirty="0" err="1">
                <a:solidFill>
                  <a:srgbClr val="000000"/>
                </a:solidFill>
              </a:rPr>
              <a:t>weken</a:t>
            </a:r>
            <a:r>
              <a:rPr lang="en-US" sz="1800" dirty="0">
                <a:solidFill>
                  <a:srgbClr val="000000"/>
                </a:solidFill>
              </a:rPr>
              <a:t> </a:t>
            </a:r>
          </a:p>
          <a:p>
            <a:pPr lvl="2">
              <a:buClr>
                <a:schemeClr val="accent1"/>
              </a:buClr>
              <a:buSzPct val="100000"/>
              <a:buFont typeface="Arial" panose="020B0604020202020204" pitchFamily="34" charset="0"/>
              <a:buChar char="•"/>
            </a:pPr>
            <a:r>
              <a:rPr lang="en-US" sz="1800" dirty="0" err="1">
                <a:solidFill>
                  <a:srgbClr val="000000"/>
                </a:solidFill>
              </a:rPr>
              <a:t>Nuchtere</a:t>
            </a:r>
            <a:r>
              <a:rPr lang="en-US" sz="1800" dirty="0">
                <a:solidFill>
                  <a:srgbClr val="000000"/>
                </a:solidFill>
              </a:rPr>
              <a:t> </a:t>
            </a:r>
            <a:r>
              <a:rPr lang="en-US" sz="1800" dirty="0" err="1">
                <a:solidFill>
                  <a:srgbClr val="000000"/>
                </a:solidFill>
              </a:rPr>
              <a:t>inname</a:t>
            </a:r>
            <a:r>
              <a:rPr lang="en-US" sz="1800" dirty="0">
                <a:solidFill>
                  <a:srgbClr val="000000"/>
                </a:solidFill>
              </a:rPr>
              <a:t> </a:t>
            </a:r>
            <a:r>
              <a:rPr lang="en-US" sz="1800" dirty="0">
                <a:solidFill>
                  <a:srgbClr val="000000"/>
                </a:solidFill>
                <a:sym typeface="Wingdings" panose="05000000000000000000" pitchFamily="2" charset="2"/>
              </a:rPr>
              <a:t> patient </a:t>
            </a:r>
            <a:r>
              <a:rPr lang="en-US" sz="1800" dirty="0" err="1">
                <a:solidFill>
                  <a:srgbClr val="000000"/>
                </a:solidFill>
                <a:sym typeface="Wingdings" panose="05000000000000000000" pitchFamily="2" charset="2"/>
              </a:rPr>
              <a:t>komt</a:t>
            </a:r>
            <a:r>
              <a:rPr lang="en-US" sz="1800" dirty="0">
                <a:solidFill>
                  <a:srgbClr val="000000"/>
                </a:solidFill>
                <a:sym typeface="Wingdings" panose="05000000000000000000" pitchFamily="2" charset="2"/>
              </a:rPr>
              <a:t> </a:t>
            </a:r>
            <a:r>
              <a:rPr lang="en-US" sz="1800" dirty="0" err="1">
                <a:solidFill>
                  <a:srgbClr val="000000"/>
                </a:solidFill>
                <a:sym typeface="Wingdings" panose="05000000000000000000" pitchFamily="2" charset="2"/>
              </a:rPr>
              <a:t>vaak</a:t>
            </a:r>
            <a:r>
              <a:rPr lang="en-US" sz="1800" dirty="0">
                <a:solidFill>
                  <a:srgbClr val="000000"/>
                </a:solidFill>
                <a:sym typeface="Wingdings" panose="05000000000000000000" pitchFamily="2" charset="2"/>
              </a:rPr>
              <a:t> met </a:t>
            </a:r>
            <a:r>
              <a:rPr lang="en-US" sz="1800" dirty="0" err="1">
                <a:solidFill>
                  <a:srgbClr val="000000"/>
                </a:solidFill>
                <a:sym typeface="Wingdings" panose="05000000000000000000" pitchFamily="2" charset="2"/>
              </a:rPr>
              <a:t>lagere</a:t>
            </a:r>
            <a:r>
              <a:rPr lang="en-US" sz="1800" dirty="0">
                <a:solidFill>
                  <a:srgbClr val="000000"/>
                </a:solidFill>
                <a:sym typeface="Wingdings" panose="05000000000000000000" pitchFamily="2" charset="2"/>
              </a:rPr>
              <a:t> </a:t>
            </a:r>
            <a:r>
              <a:rPr lang="en-US" sz="1800" dirty="0" err="1">
                <a:solidFill>
                  <a:srgbClr val="000000"/>
                </a:solidFill>
                <a:sym typeface="Wingdings" panose="05000000000000000000" pitchFamily="2" charset="2"/>
              </a:rPr>
              <a:t>dosering</a:t>
            </a:r>
            <a:r>
              <a:rPr lang="en-US" sz="1800" dirty="0">
                <a:solidFill>
                  <a:srgbClr val="000000"/>
                </a:solidFill>
                <a:sym typeface="Wingdings" panose="05000000000000000000" pitchFamily="2" charset="2"/>
              </a:rPr>
              <a:t> toe</a:t>
            </a:r>
            <a:endParaRPr lang="en-US" sz="1800" dirty="0">
              <a:solidFill>
                <a:srgbClr val="000000"/>
              </a:solidFill>
            </a:endParaRPr>
          </a:p>
          <a:p>
            <a:pPr>
              <a:buClr>
                <a:schemeClr val="accent1"/>
              </a:buClr>
              <a:buSzPct val="100000"/>
              <a:buFont typeface="Wingdings" panose="05000000000000000000" pitchFamily="2" charset="2"/>
              <a:buChar char="§"/>
            </a:pPr>
            <a:endParaRPr lang="en-US" sz="1800" dirty="0">
              <a:solidFill>
                <a:srgbClr val="000000"/>
              </a:solidFill>
            </a:endParaRPr>
          </a:p>
          <a:p>
            <a:pPr marL="0" indent="0">
              <a:buClr>
                <a:schemeClr val="accent1"/>
              </a:buClr>
              <a:buSzPct val="100000"/>
              <a:buNone/>
            </a:pPr>
            <a:r>
              <a:rPr lang="en-US" sz="1800" dirty="0" err="1">
                <a:solidFill>
                  <a:srgbClr val="000000"/>
                </a:solidFill>
              </a:rPr>
              <a:t>Evalueer</a:t>
            </a:r>
            <a:r>
              <a:rPr lang="en-US" sz="1800" dirty="0">
                <a:solidFill>
                  <a:srgbClr val="000000"/>
                </a:solidFill>
              </a:rPr>
              <a:t> </a:t>
            </a:r>
            <a:r>
              <a:rPr lang="en-US" sz="1800" dirty="0" err="1">
                <a:solidFill>
                  <a:srgbClr val="000000"/>
                </a:solidFill>
              </a:rPr>
              <a:t>jaarlijks</a:t>
            </a:r>
            <a:r>
              <a:rPr lang="en-US" sz="1800" dirty="0">
                <a:solidFill>
                  <a:srgbClr val="000000"/>
                </a:solidFill>
              </a:rPr>
              <a:t> de </a:t>
            </a:r>
            <a:r>
              <a:rPr lang="en-US" sz="1800" dirty="0" err="1">
                <a:solidFill>
                  <a:srgbClr val="000000"/>
                </a:solidFill>
              </a:rPr>
              <a:t>indicatie</a:t>
            </a:r>
            <a:endParaRPr lang="en-US" sz="1800" dirty="0">
              <a:solidFill>
                <a:srgbClr val="000000"/>
              </a:solidFill>
            </a:endParaRPr>
          </a:p>
          <a:p>
            <a:pPr marL="685800" lvl="2" indent="0">
              <a:buSzPct val="100000"/>
              <a:buNone/>
            </a:pPr>
            <a:r>
              <a:rPr lang="en-US" sz="1800" dirty="0">
                <a:solidFill>
                  <a:schemeClr val="accent1"/>
                </a:solidFill>
              </a:rPr>
              <a:t>! Let op </a:t>
            </a:r>
            <a:r>
              <a:rPr lang="en-US" sz="1800" dirty="0">
                <a:solidFill>
                  <a:srgbClr val="000000"/>
                </a:solidFill>
              </a:rPr>
              <a:t>stop NSAID</a:t>
            </a:r>
          </a:p>
          <a:p>
            <a:pPr marL="0" indent="0">
              <a:buClr>
                <a:srgbClr val="233438"/>
              </a:buClr>
              <a:buNone/>
            </a:pPr>
            <a:endParaRPr lang="en-US" sz="1800" dirty="0">
              <a:solidFill>
                <a:srgbClr val="000000"/>
              </a:solidFill>
            </a:endParaRPr>
          </a:p>
          <a:p>
            <a:pPr marL="0" indent="0">
              <a:buClr>
                <a:srgbClr val="233438"/>
              </a:buClr>
              <a:buNone/>
            </a:pPr>
            <a:endParaRPr lang="en-US" sz="1800" dirty="0">
              <a:solidFill>
                <a:srgbClr val="000000"/>
              </a:solidFill>
            </a:endParaRPr>
          </a:p>
          <a:p>
            <a:pPr marL="411480" lvl="1">
              <a:buNone/>
            </a:pPr>
            <a:endParaRPr lang="en-US" sz="1800" dirty="0"/>
          </a:p>
        </p:txBody>
      </p:sp>
      <p:sp>
        <p:nvSpPr>
          <p:cNvPr id="5" name="Rechteraccolade 4">
            <a:extLst>
              <a:ext uri="{FF2B5EF4-FFF2-40B4-BE49-F238E27FC236}">
                <a16:creationId xmlns:a16="http://schemas.microsoft.com/office/drawing/2014/main" id="{36532823-B21C-D2FE-F5EE-BE19300B7031}"/>
              </a:ext>
            </a:extLst>
          </p:cNvPr>
          <p:cNvSpPr/>
          <p:nvPr/>
        </p:nvSpPr>
        <p:spPr>
          <a:xfrm>
            <a:off x="3829402" y="3797081"/>
            <a:ext cx="216024" cy="535365"/>
          </a:xfrm>
          <a:prstGeom prst="rightBrace">
            <a:avLst>
              <a:gd name="adj1" fmla="val 29082"/>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6" name="Tekstvak 5">
            <a:extLst>
              <a:ext uri="{FF2B5EF4-FFF2-40B4-BE49-F238E27FC236}">
                <a16:creationId xmlns:a16="http://schemas.microsoft.com/office/drawing/2014/main" id="{09E7D095-42E6-CC97-60F7-9B78FFD75183}"/>
              </a:ext>
            </a:extLst>
          </p:cNvPr>
          <p:cNvSpPr txBox="1"/>
          <p:nvPr/>
        </p:nvSpPr>
        <p:spPr>
          <a:xfrm>
            <a:off x="4137056" y="3734610"/>
            <a:ext cx="3829460" cy="736099"/>
          </a:xfrm>
          <a:prstGeom prst="rect">
            <a:avLst/>
          </a:prstGeom>
          <a:noFill/>
        </p:spPr>
        <p:txBody>
          <a:bodyPr wrap="square" rtlCol="0">
            <a:spAutoFit/>
          </a:bodyPr>
          <a:lstStyle/>
          <a:p>
            <a:pPr>
              <a:spcBef>
                <a:spcPts val="500"/>
              </a:spcBef>
            </a:pPr>
            <a:r>
              <a:rPr lang="en-US" dirty="0">
                <a:solidFill>
                  <a:schemeClr val="accent1"/>
                </a:solidFill>
              </a:rPr>
              <a:t>!</a:t>
            </a:r>
            <a:r>
              <a:rPr lang="en-US" dirty="0"/>
              <a:t> Maak </a:t>
            </a:r>
            <a:r>
              <a:rPr lang="en-US" dirty="0" err="1"/>
              <a:t>lokale</a:t>
            </a:r>
            <a:r>
              <a:rPr lang="en-US" dirty="0"/>
              <a:t> </a:t>
            </a:r>
            <a:r>
              <a:rPr lang="en-US" dirty="0" err="1"/>
              <a:t>afspraken</a:t>
            </a:r>
            <a:endParaRPr lang="en-US" dirty="0"/>
          </a:p>
          <a:p>
            <a:pPr>
              <a:spcBef>
                <a:spcPts val="500"/>
              </a:spcBef>
            </a:pPr>
            <a:r>
              <a:rPr lang="en-US" dirty="0"/>
              <a:t>Rol </a:t>
            </a:r>
            <a:r>
              <a:rPr lang="en-US" dirty="0" err="1"/>
              <a:t>apotheker</a:t>
            </a:r>
            <a:r>
              <a:rPr lang="en-US" dirty="0"/>
              <a:t>? </a:t>
            </a:r>
            <a:r>
              <a:rPr lang="en-US" dirty="0" err="1"/>
              <a:t>Medicatiereview</a:t>
            </a:r>
            <a:r>
              <a:rPr lang="en-US" dirty="0"/>
              <a:t>?</a:t>
            </a:r>
            <a:endParaRPr lang="nl-BE" dirty="0"/>
          </a:p>
        </p:txBody>
      </p:sp>
      <p:sp>
        <p:nvSpPr>
          <p:cNvPr id="8" name="Titel 1">
            <a:extLst>
              <a:ext uri="{FF2B5EF4-FFF2-40B4-BE49-F238E27FC236}">
                <a16:creationId xmlns:a16="http://schemas.microsoft.com/office/drawing/2014/main" id="{BE1284B5-8A21-D6D4-C13C-338E8F2468E4}"/>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Preventie</a:t>
            </a:r>
            <a:endParaRPr lang="en-US" dirty="0"/>
          </a:p>
        </p:txBody>
      </p:sp>
      <p:sp>
        <p:nvSpPr>
          <p:cNvPr id="11" name="Text Placeholder 28">
            <a:extLst>
              <a:ext uri="{FF2B5EF4-FFF2-40B4-BE49-F238E27FC236}">
                <a16:creationId xmlns:a16="http://schemas.microsoft.com/office/drawing/2014/main" id="{CC326C7D-F441-8CC8-4DA9-B071C102539F}"/>
              </a:ext>
            </a:extLst>
          </p:cNvPr>
          <p:cNvSpPr txBox="1">
            <a:spLocks/>
          </p:cNvSpPr>
          <p:nvPr/>
        </p:nvSpPr>
        <p:spPr>
          <a:xfrm>
            <a:off x="653730" y="2026439"/>
            <a:ext cx="108473" cy="31922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2" name="Text Placeholder 28">
            <a:extLst>
              <a:ext uri="{FF2B5EF4-FFF2-40B4-BE49-F238E27FC236}">
                <a16:creationId xmlns:a16="http://schemas.microsoft.com/office/drawing/2014/main" id="{AEADAD2A-DCE2-90DF-1244-96FDBED9FFFE}"/>
              </a:ext>
            </a:extLst>
          </p:cNvPr>
          <p:cNvSpPr txBox="1">
            <a:spLocks/>
          </p:cNvSpPr>
          <p:nvPr/>
        </p:nvSpPr>
        <p:spPr>
          <a:xfrm>
            <a:off x="653730" y="3767315"/>
            <a:ext cx="108473" cy="31922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3" name="Tijdelijke aanduiding voor tekst 2">
            <a:extLst>
              <a:ext uri="{FF2B5EF4-FFF2-40B4-BE49-F238E27FC236}">
                <a16:creationId xmlns:a16="http://schemas.microsoft.com/office/drawing/2014/main" id="{F7AA1D5F-538A-97CE-6AFD-4F761DFD82B2}"/>
              </a:ext>
            </a:extLst>
          </p:cNvPr>
          <p:cNvSpPr txBox="1">
            <a:spLocks/>
          </p:cNvSpPr>
          <p:nvPr/>
        </p:nvSpPr>
        <p:spPr>
          <a:xfrm>
            <a:off x="1321030" y="6267558"/>
            <a:ext cx="8182200" cy="590442"/>
          </a:xfrm>
          <a:prstGeom prst="rect">
            <a:avLst/>
          </a:prstGeom>
        </p:spPr>
        <p:txBody>
          <a:bodyPr vert="horz"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accent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
              </a:spcAft>
            </a:pPr>
            <a:r>
              <a:rPr lang="nl-BE" sz="900" b="0" dirty="0">
                <a:solidFill>
                  <a:schemeClr val="tx2"/>
                </a:solidFill>
              </a:rPr>
              <a:t>Kennisdocument protonpompremmers: </a:t>
            </a:r>
          </a:p>
          <a:p>
            <a:pPr>
              <a:lnSpc>
                <a:spcPct val="100000"/>
              </a:lnSpc>
              <a:spcBef>
                <a:spcPts val="0"/>
              </a:spcBef>
              <a:spcAft>
                <a:spcPts val="200"/>
              </a:spcAft>
            </a:pPr>
            <a:r>
              <a:rPr lang="nl-BE" sz="900" b="0" dirty="0">
                <a:solidFill>
                  <a:schemeClr val="tx2"/>
                </a:solidFill>
              </a:rPr>
              <a:t>https://richtlijnen.nhg.org//files/2020-11/Eindversie%20Kennisdocument%20Protonpompremmers_0.pdf</a:t>
            </a:r>
          </a:p>
          <a:p>
            <a:pPr>
              <a:lnSpc>
                <a:spcPct val="100000"/>
              </a:lnSpc>
              <a:spcBef>
                <a:spcPts val="0"/>
              </a:spcBef>
              <a:spcAft>
                <a:spcPts val="200"/>
              </a:spcAft>
            </a:pPr>
            <a:r>
              <a:rPr lang="nl-BE" sz="900" b="0" dirty="0">
                <a:solidFill>
                  <a:schemeClr val="tx2"/>
                </a:solidFill>
              </a:rPr>
              <a:t>NHG-standaard Maagklachten, 2021</a:t>
            </a:r>
            <a:endParaRPr lang="en-US" sz="900" b="0" dirty="0">
              <a:solidFill>
                <a:schemeClr val="tx2"/>
              </a:solidFill>
            </a:endParaRPr>
          </a:p>
          <a:p>
            <a:pPr>
              <a:lnSpc>
                <a:spcPct val="100000"/>
              </a:lnSpc>
              <a:spcBef>
                <a:spcPts val="0"/>
              </a:spcBef>
            </a:pPr>
            <a:endParaRPr lang="nl-NL" sz="900" b="0" dirty="0">
              <a:solidFill>
                <a:schemeClr val="tx2"/>
              </a:solidFill>
            </a:endParaRPr>
          </a:p>
        </p:txBody>
      </p:sp>
      <p:pic>
        <p:nvPicPr>
          <p:cNvPr id="15" name="Afbeelding 14" descr="Afbeelding met persoon, vinger, hand&#10;&#10;Automatisch gegenereerde beschrijving">
            <a:extLst>
              <a:ext uri="{FF2B5EF4-FFF2-40B4-BE49-F238E27FC236}">
                <a16:creationId xmlns:a16="http://schemas.microsoft.com/office/drawing/2014/main" id="{10C6120D-C9D4-F1ED-1859-A10053A1B6C2}"/>
              </a:ext>
            </a:extLst>
          </p:cNvPr>
          <p:cNvPicPr>
            <a:picLocks noChangeAspect="1"/>
          </p:cNvPicPr>
          <p:nvPr/>
        </p:nvPicPr>
        <p:blipFill>
          <a:blip r:embed="rId5"/>
          <a:srcRect r="43750"/>
          <a:stretch/>
        </p:blipFill>
        <p:spPr>
          <a:xfrm>
            <a:off x="8387443" y="3582641"/>
            <a:ext cx="7609113" cy="7609113"/>
          </a:xfrm>
          <a:prstGeom prst="ellipse">
            <a:avLst/>
          </a:prstGeom>
        </p:spPr>
      </p:pic>
    </p:spTree>
    <p:extLst>
      <p:ext uri="{BB962C8B-B14F-4D97-AF65-F5344CB8AC3E}">
        <p14:creationId xmlns:p14="http://schemas.microsoft.com/office/powerpoint/2010/main" val="3317325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7783E-ADC1-8E60-AF28-DF51824929C0}"/>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347340DC-14B9-9A1A-5C8F-FA965C1E17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3190"/>
          <a:stretch/>
        </p:blipFill>
        <p:spPr bwMode="auto">
          <a:xfrm>
            <a:off x="0" y="-3588"/>
            <a:ext cx="12192000" cy="2773680"/>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44">
            <a:extLst>
              <a:ext uri="{FF2B5EF4-FFF2-40B4-BE49-F238E27FC236}">
                <a16:creationId xmlns:a16="http://schemas.microsoft.com/office/drawing/2014/main" id="{A9C21C0A-8318-FD2E-D101-DACA65D9D650}"/>
              </a:ext>
            </a:extLst>
          </p:cNvPr>
          <p:cNvSpPr/>
          <p:nvPr/>
        </p:nvSpPr>
        <p:spPr>
          <a:xfrm>
            <a:off x="1588" y="0"/>
            <a:ext cx="12188825" cy="2773680"/>
          </a:xfrm>
          <a:prstGeom prst="rect">
            <a:avLst/>
          </a:prstGeom>
          <a:solidFill>
            <a:srgbClr val="268593">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37" name="Slide Number Placeholder 36">
            <a:extLst>
              <a:ext uri="{FF2B5EF4-FFF2-40B4-BE49-F238E27FC236}">
                <a16:creationId xmlns:a16="http://schemas.microsoft.com/office/drawing/2014/main" id="{7D0F1F4A-482F-9648-D861-334A6098977D}"/>
              </a:ext>
            </a:extLst>
          </p:cNvPr>
          <p:cNvSpPr>
            <a:spLocks noGrp="1"/>
          </p:cNvSpPr>
          <p:nvPr>
            <p:ph type="sldNum" sz="quarter" idx="22"/>
          </p:nvPr>
        </p:nvSpPr>
        <p:spPr>
          <a:xfrm>
            <a:off x="11760424" y="6566887"/>
            <a:ext cx="252000" cy="228599"/>
          </a:xfrm>
        </p:spPr>
        <p:txBody>
          <a:bodyPr/>
          <a:lstStyle/>
          <a:p>
            <a:fld id="{6F59F840-A25C-47C2-9D32-7D79F8CD7447}" type="slidenum">
              <a:rPr lang="nl-BE" smtClean="0"/>
              <a:pPr/>
              <a:t>3</a:t>
            </a:fld>
            <a:endParaRPr lang="nl-BE" dirty="0"/>
          </a:p>
        </p:txBody>
      </p:sp>
      <p:sp>
        <p:nvSpPr>
          <p:cNvPr id="39" name="TextBox 5">
            <a:extLst>
              <a:ext uri="{FF2B5EF4-FFF2-40B4-BE49-F238E27FC236}">
                <a16:creationId xmlns:a16="http://schemas.microsoft.com/office/drawing/2014/main" id="{F8F079D6-4C4F-C6CD-5542-F704E085F5AF}"/>
              </a:ext>
            </a:extLst>
          </p:cNvPr>
          <p:cNvSpPr txBox="1"/>
          <p:nvPr/>
        </p:nvSpPr>
        <p:spPr>
          <a:xfrm>
            <a:off x="5060314" y="355303"/>
            <a:ext cx="2071401" cy="769441"/>
          </a:xfrm>
          <a:prstGeom prst="rect">
            <a:avLst/>
          </a:prstGeom>
          <a:noFill/>
        </p:spPr>
        <p:txBody>
          <a:bodyPr wrap="none" rtlCol="0">
            <a:spAutoFit/>
          </a:bodyPr>
          <a:lstStyle/>
          <a:p>
            <a:pPr algn="ctr"/>
            <a:r>
              <a:rPr lang="en-US" sz="4400" b="1" dirty="0">
                <a:solidFill>
                  <a:schemeClr val="bg1"/>
                </a:solidFill>
                <a:latin typeface="+mj-lt"/>
                <a:cs typeface="Poppins" pitchFamily="2" charset="77"/>
              </a:rPr>
              <a:t>Agenda</a:t>
            </a:r>
          </a:p>
        </p:txBody>
      </p:sp>
      <p:grpSp>
        <p:nvGrpSpPr>
          <p:cNvPr id="43" name="Groep 42">
            <a:extLst>
              <a:ext uri="{FF2B5EF4-FFF2-40B4-BE49-F238E27FC236}">
                <a16:creationId xmlns:a16="http://schemas.microsoft.com/office/drawing/2014/main" id="{980D89AC-DE30-AF1B-D555-CCD9AFB86B79}"/>
              </a:ext>
            </a:extLst>
          </p:cNvPr>
          <p:cNvGrpSpPr/>
          <p:nvPr/>
        </p:nvGrpSpPr>
        <p:grpSpPr>
          <a:xfrm>
            <a:off x="213360" y="2142376"/>
            <a:ext cx="2506953" cy="3158005"/>
            <a:chOff x="30971" y="3007380"/>
            <a:chExt cx="2506953" cy="3158005"/>
          </a:xfrm>
        </p:grpSpPr>
        <p:sp>
          <p:nvSpPr>
            <p:cNvPr id="44" name="Triangle 7">
              <a:extLst>
                <a:ext uri="{FF2B5EF4-FFF2-40B4-BE49-F238E27FC236}">
                  <a16:creationId xmlns:a16="http://schemas.microsoft.com/office/drawing/2014/main" id="{669B5A4E-5231-127D-D447-D853A78CAF8F}"/>
                </a:ext>
              </a:extLst>
            </p:cNvPr>
            <p:cNvSpPr/>
            <p:nvPr/>
          </p:nvSpPr>
          <p:spPr>
            <a:xfrm rot="10800000">
              <a:off x="627195" y="3007380"/>
              <a:ext cx="1322173" cy="1139805"/>
            </a:xfrm>
            <a:prstGeom prst="triangle">
              <a:avLst/>
            </a:prstGeom>
            <a:solidFill>
              <a:srgbClr val="268593"/>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45" name="TextBox 11">
              <a:extLst>
                <a:ext uri="{FF2B5EF4-FFF2-40B4-BE49-F238E27FC236}">
                  <a16:creationId xmlns:a16="http://schemas.microsoft.com/office/drawing/2014/main" id="{0A9E7E70-A3C3-BDDE-8805-CC9018CE46E1}"/>
                </a:ext>
              </a:extLst>
            </p:cNvPr>
            <p:cNvSpPr txBox="1"/>
            <p:nvPr/>
          </p:nvSpPr>
          <p:spPr>
            <a:xfrm>
              <a:off x="1098166" y="3152001"/>
              <a:ext cx="405880"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1</a:t>
              </a:r>
            </a:p>
          </p:txBody>
        </p:sp>
        <p:sp>
          <p:nvSpPr>
            <p:cNvPr id="46" name="TextBox 16">
              <a:extLst>
                <a:ext uri="{FF2B5EF4-FFF2-40B4-BE49-F238E27FC236}">
                  <a16:creationId xmlns:a16="http://schemas.microsoft.com/office/drawing/2014/main" id="{46F8FA03-7EB6-BFCF-B687-8854D696EC40}"/>
                </a:ext>
              </a:extLst>
            </p:cNvPr>
            <p:cNvSpPr txBox="1"/>
            <p:nvPr/>
          </p:nvSpPr>
          <p:spPr>
            <a:xfrm>
              <a:off x="659172" y="4315428"/>
              <a:ext cx="1250663" cy="400110"/>
            </a:xfrm>
            <a:prstGeom prst="rect">
              <a:avLst/>
            </a:prstGeom>
            <a:noFill/>
          </p:spPr>
          <p:txBody>
            <a:bodyPr wrap="none" lIns="91440" tIns="45720" rIns="91440" bIns="45720" rtlCol="0" anchor="b"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233438"/>
                  </a:solidFill>
                  <a:effectLst/>
                  <a:uLnTx/>
                  <a:uFillTx/>
                  <a:ea typeface="League Spartan" charset="0"/>
                  <a:cs typeface="Poppins"/>
                </a:rPr>
                <a:t>Inleiding</a:t>
              </a:r>
              <a:endParaRPr kumimoji="0" lang="en-US" sz="2000" b="1" i="0" u="none" strike="noStrike" kern="0" cap="none" spc="0" normalizeH="0" baseline="0" noProof="0" dirty="0">
                <a:ln>
                  <a:noFill/>
                </a:ln>
                <a:solidFill>
                  <a:srgbClr val="233438"/>
                </a:solidFill>
                <a:effectLst/>
                <a:uLnTx/>
                <a:uFillTx/>
                <a:ea typeface="League Spartan" charset="0"/>
                <a:cs typeface="Poppins" pitchFamily="2" charset="77"/>
              </a:endParaRPr>
            </a:p>
          </p:txBody>
        </p:sp>
        <p:sp>
          <p:nvSpPr>
            <p:cNvPr id="47" name="Subtitle 2">
              <a:extLst>
                <a:ext uri="{FF2B5EF4-FFF2-40B4-BE49-F238E27FC236}">
                  <a16:creationId xmlns:a16="http://schemas.microsoft.com/office/drawing/2014/main" id="{59763B2D-4EE4-5B78-628D-4C290BB085D3}"/>
                </a:ext>
              </a:extLst>
            </p:cNvPr>
            <p:cNvSpPr txBox="1">
              <a:spLocks/>
            </p:cNvSpPr>
            <p:nvPr/>
          </p:nvSpPr>
          <p:spPr>
            <a:xfrm>
              <a:off x="30971" y="4965056"/>
              <a:ext cx="2506953" cy="1200329"/>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1087636" rtl="0" eaLnBrk="1" fontAlgn="auto" latinLnBrk="0" hangingPunct="1">
                <a:lnSpc>
                  <a:spcPts val="1750"/>
                </a:lnSpc>
                <a:spcBef>
                  <a:spcPts val="0"/>
                </a:spcBef>
                <a:spcAft>
                  <a:spcPts val="600"/>
                </a:spcAft>
                <a:buClrTx/>
                <a:buSzTx/>
                <a:buFont typeface="Arial"/>
                <a:buNone/>
                <a:tabLst/>
                <a:defRPr/>
              </a:pPr>
              <a:r>
                <a:rPr kumimoji="0" lang="en-US" sz="1800" b="0" i="0" u="none" strike="noStrike" kern="1200" cap="none" spc="0" normalizeH="0" baseline="0" noProof="0" dirty="0" err="1">
                  <a:ln>
                    <a:noFill/>
                  </a:ln>
                  <a:solidFill>
                    <a:prstClr val="black"/>
                  </a:solidFill>
                  <a:effectLst/>
                  <a:uLnTx/>
                  <a:uFillTx/>
                  <a:latin typeface="+mn-lt"/>
                  <a:ea typeface="Lato Light"/>
                  <a:cs typeface="Poppins"/>
                </a:rPr>
                <a:t>Werkingsmechanisme</a:t>
              </a:r>
              <a:endParaRPr kumimoji="0" lang="en-US" sz="1800" b="0" i="0" u="none" strike="noStrike" kern="1200" cap="none" spc="0" normalizeH="0" baseline="0" noProof="0" dirty="0">
                <a:ln>
                  <a:noFill/>
                </a:ln>
                <a:solidFill>
                  <a:prstClr val="black"/>
                </a:solidFill>
                <a:effectLst/>
                <a:uLnTx/>
                <a:uFillTx/>
                <a:latin typeface="+mn-lt"/>
                <a:ea typeface="Lato Light"/>
                <a:cs typeface="Poppins"/>
              </a:endParaRPr>
            </a:p>
            <a:p>
              <a:pPr marL="0" marR="0" lvl="0" indent="0" algn="ctr" defTabSz="1087636" rtl="0" eaLnBrk="1" fontAlgn="auto" latinLnBrk="0" hangingPunct="1">
                <a:lnSpc>
                  <a:spcPts val="1750"/>
                </a:lnSpc>
                <a:spcBef>
                  <a:spcPts val="0"/>
                </a:spcBef>
                <a:spcAft>
                  <a:spcPts val="600"/>
                </a:spcAft>
                <a:buClrTx/>
                <a:buSzTx/>
                <a:buFont typeface="Arial"/>
                <a:buNone/>
                <a:tabLst/>
                <a:defRPr/>
              </a:pPr>
              <a:r>
                <a:rPr lang="en-US" sz="1800" dirty="0">
                  <a:solidFill>
                    <a:prstClr val="black"/>
                  </a:solidFill>
                  <a:latin typeface="+mn-lt"/>
                  <a:ea typeface="Lato Light"/>
                  <a:cs typeface="Poppins"/>
                </a:rPr>
                <a:t>Nut van PPI’s</a:t>
              </a:r>
            </a:p>
            <a:p>
              <a:pPr marL="0" marR="0" lvl="0" indent="0" algn="ctr" defTabSz="1087636" rtl="0" eaLnBrk="1" fontAlgn="auto" latinLnBrk="0" hangingPunct="1">
                <a:lnSpc>
                  <a:spcPts val="1750"/>
                </a:lnSpc>
                <a:spcBef>
                  <a:spcPts val="0"/>
                </a:spcBef>
                <a:spcAft>
                  <a:spcPts val="600"/>
                </a:spcAft>
                <a:buClrTx/>
                <a:buSzTx/>
                <a:buFont typeface="Arial"/>
                <a:buNone/>
                <a:tabLst/>
                <a:defRPr/>
              </a:pPr>
              <a:r>
                <a:rPr kumimoji="0" lang="en-US" sz="1800" b="0" i="0" u="none" strike="noStrike" kern="1200" cap="none" spc="0" normalizeH="0" baseline="0" noProof="0" dirty="0" err="1">
                  <a:ln>
                    <a:noFill/>
                  </a:ln>
                  <a:solidFill>
                    <a:prstClr val="black"/>
                  </a:solidFill>
                  <a:effectLst/>
                  <a:uLnTx/>
                  <a:uFillTx/>
                  <a:latin typeface="+mn-lt"/>
                  <a:ea typeface="Lato Light"/>
                  <a:cs typeface="Poppins"/>
                </a:rPr>
                <a:t>Overgebruik</a:t>
              </a:r>
              <a:endParaRPr kumimoji="0" lang="en-US" sz="1800" b="0" i="0" u="none" strike="noStrike" kern="1200" cap="none" spc="0" normalizeH="0" baseline="0" noProof="0" dirty="0">
                <a:ln>
                  <a:noFill/>
                </a:ln>
                <a:solidFill>
                  <a:prstClr val="black"/>
                </a:solidFill>
                <a:effectLst/>
                <a:uLnTx/>
                <a:uFillTx/>
                <a:latin typeface="+mn-lt"/>
                <a:ea typeface="Lato Light"/>
                <a:cs typeface="Poppins"/>
              </a:endParaRPr>
            </a:p>
            <a:p>
              <a:pPr marL="0" marR="0" lvl="0" indent="0" algn="ctr" defTabSz="1087636" rtl="0" eaLnBrk="1" fontAlgn="auto" latinLnBrk="0" hangingPunct="1">
                <a:lnSpc>
                  <a:spcPts val="1750"/>
                </a:lnSpc>
                <a:spcBef>
                  <a:spcPts val="0"/>
                </a:spcBef>
                <a:spcAft>
                  <a:spcPts val="600"/>
                </a:spcAft>
                <a:buClrTx/>
                <a:buSzTx/>
                <a:buFont typeface="Arial"/>
                <a:buNone/>
                <a:tabLst/>
                <a:defRPr/>
              </a:pPr>
              <a:r>
                <a:rPr lang="en-US" sz="1800" dirty="0">
                  <a:solidFill>
                    <a:prstClr val="black"/>
                  </a:solidFill>
                  <a:latin typeface="+mn-lt"/>
                  <a:ea typeface="Lato Light"/>
                  <a:cs typeface="Poppins"/>
                </a:rPr>
                <a:t>Eigen </a:t>
              </a:r>
              <a:r>
                <a:rPr lang="en-US" sz="1800" dirty="0" err="1">
                  <a:solidFill>
                    <a:prstClr val="black"/>
                  </a:solidFill>
                  <a:latin typeface="+mn-lt"/>
                  <a:ea typeface="Lato Light"/>
                  <a:cs typeface="Poppins"/>
                </a:rPr>
                <a:t>voorschrijfdata</a:t>
              </a:r>
              <a:endParaRPr kumimoji="0" lang="en-US" sz="1800" b="0" i="0" u="none" strike="noStrike" kern="1200" cap="none" spc="0" normalizeH="0" baseline="0" noProof="0" dirty="0" err="1">
                <a:ln>
                  <a:noFill/>
                </a:ln>
                <a:solidFill>
                  <a:prstClr val="black"/>
                </a:solidFill>
                <a:effectLst/>
                <a:uLnTx/>
                <a:uFillTx/>
                <a:latin typeface="+mn-lt"/>
                <a:ea typeface="Lato Light"/>
                <a:cs typeface="Poppins"/>
              </a:endParaRPr>
            </a:p>
          </p:txBody>
        </p:sp>
      </p:grpSp>
      <p:grpSp>
        <p:nvGrpSpPr>
          <p:cNvPr id="48" name="Groep 47">
            <a:extLst>
              <a:ext uri="{FF2B5EF4-FFF2-40B4-BE49-F238E27FC236}">
                <a16:creationId xmlns:a16="http://schemas.microsoft.com/office/drawing/2014/main" id="{803D738F-87F6-FF83-078B-E7377ABFE19D}"/>
              </a:ext>
            </a:extLst>
          </p:cNvPr>
          <p:cNvGrpSpPr/>
          <p:nvPr/>
        </p:nvGrpSpPr>
        <p:grpSpPr>
          <a:xfrm>
            <a:off x="6960096" y="2142376"/>
            <a:ext cx="1322173" cy="1139805"/>
            <a:chOff x="8044016" y="3007380"/>
            <a:chExt cx="1322173" cy="1139805"/>
          </a:xfrm>
        </p:grpSpPr>
        <p:sp>
          <p:nvSpPr>
            <p:cNvPr id="49" name="Triangle 10">
              <a:extLst>
                <a:ext uri="{FF2B5EF4-FFF2-40B4-BE49-F238E27FC236}">
                  <a16:creationId xmlns:a16="http://schemas.microsoft.com/office/drawing/2014/main" id="{EE49E5AE-4747-1221-E102-B3FB0F9E5CAF}"/>
                </a:ext>
              </a:extLst>
            </p:cNvPr>
            <p:cNvSpPr/>
            <p:nvPr/>
          </p:nvSpPr>
          <p:spPr>
            <a:xfrm rot="10800000">
              <a:off x="8044016" y="3007380"/>
              <a:ext cx="1322173" cy="1139805"/>
            </a:xfrm>
            <a:prstGeom prst="triangle">
              <a:avLst/>
            </a:prstGeom>
            <a:solidFill>
              <a:srgbClr val="B7A52A">
                <a:lumMod val="75000"/>
              </a:srgbClr>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50" name="TextBox 15">
              <a:extLst>
                <a:ext uri="{FF2B5EF4-FFF2-40B4-BE49-F238E27FC236}">
                  <a16:creationId xmlns:a16="http://schemas.microsoft.com/office/drawing/2014/main" id="{8A0251BD-06F4-DAA0-E5FE-4A79EE391C0D}"/>
                </a:ext>
              </a:extLst>
            </p:cNvPr>
            <p:cNvSpPr txBox="1"/>
            <p:nvPr/>
          </p:nvSpPr>
          <p:spPr>
            <a:xfrm>
              <a:off x="8496552" y="3152001"/>
              <a:ext cx="417102"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3</a:t>
              </a:r>
            </a:p>
          </p:txBody>
        </p:sp>
      </p:grpSp>
      <p:sp>
        <p:nvSpPr>
          <p:cNvPr id="51" name="Rechthoek: afgeronde hoeken 50">
            <a:extLst>
              <a:ext uri="{FF2B5EF4-FFF2-40B4-BE49-F238E27FC236}">
                <a16:creationId xmlns:a16="http://schemas.microsoft.com/office/drawing/2014/main" id="{6F117919-7096-6A19-384B-EC1138015C4C}"/>
              </a:ext>
            </a:extLst>
          </p:cNvPr>
          <p:cNvSpPr/>
          <p:nvPr/>
        </p:nvSpPr>
        <p:spPr>
          <a:xfrm>
            <a:off x="120728" y="2028840"/>
            <a:ext cx="2691025" cy="3731880"/>
          </a:xfrm>
          <a:prstGeom prst="roundRect">
            <a:avLst/>
          </a:prstGeom>
          <a:noFill/>
          <a:ln w="19050" cap="flat" cmpd="sng" algn="ctr">
            <a:solidFill>
              <a:srgbClr val="268593">
                <a:shade val="50000"/>
              </a:srgbClr>
            </a:solidFill>
            <a:prstDash val="solid"/>
          </a:ln>
          <a:effectLst/>
        </p:spPr>
        <p:txBody>
          <a:bodyPr rtlCol="0" anchor="ctr"/>
          <a:lstStyle>
            <a:defPPr>
              <a:defRPr lang="en-US"/>
            </a:defPPr>
            <a:lvl1pPr marL="0" algn="l" defTabSz="914400" rtl="0" latinLnBrk="0">
              <a:defRPr sz="1800" kern="1200">
                <a:solidFill>
                  <a:schemeClr val="lt1"/>
                </a:solidFill>
                <a:latin typeface="+mn-lt"/>
                <a:ea typeface="+mn-ea"/>
                <a:cs typeface="+mn-cs"/>
              </a:defRPr>
            </a:lvl1pPr>
            <a:lvl2pPr marL="457200" algn="l" defTabSz="914400" rtl="0" latinLnBrk="0">
              <a:defRPr sz="1800" kern="1200">
                <a:solidFill>
                  <a:schemeClr val="lt1"/>
                </a:solidFill>
                <a:latin typeface="+mn-lt"/>
                <a:ea typeface="+mn-ea"/>
                <a:cs typeface="+mn-cs"/>
              </a:defRPr>
            </a:lvl2pPr>
            <a:lvl3pPr marL="914400" algn="l" defTabSz="914400" rtl="0" latinLnBrk="0">
              <a:defRPr sz="1800" kern="1200">
                <a:solidFill>
                  <a:schemeClr val="lt1"/>
                </a:solidFill>
                <a:latin typeface="+mn-lt"/>
                <a:ea typeface="+mn-ea"/>
                <a:cs typeface="+mn-cs"/>
              </a:defRPr>
            </a:lvl3pPr>
            <a:lvl4pPr marL="1371600" algn="l" defTabSz="914400" rtl="0" latinLnBrk="0">
              <a:defRPr sz="1800" kern="1200">
                <a:solidFill>
                  <a:schemeClr val="lt1"/>
                </a:solidFill>
                <a:latin typeface="+mn-lt"/>
                <a:ea typeface="+mn-ea"/>
                <a:cs typeface="+mn-cs"/>
              </a:defRPr>
            </a:lvl4pPr>
            <a:lvl5pPr marL="1828800" algn="l" defTabSz="914400" rtl="0" latinLnBrk="0">
              <a:defRPr sz="1800" kern="1200">
                <a:solidFill>
                  <a:schemeClr val="lt1"/>
                </a:solidFill>
                <a:latin typeface="+mn-lt"/>
                <a:ea typeface="+mn-ea"/>
                <a:cs typeface="+mn-cs"/>
              </a:defRPr>
            </a:lvl5pPr>
            <a:lvl6pPr marL="2286000" algn="l" defTabSz="914400" rtl="0" latinLnBrk="0">
              <a:defRPr sz="1800" kern="1200">
                <a:solidFill>
                  <a:schemeClr val="lt1"/>
                </a:solidFill>
                <a:latin typeface="+mn-lt"/>
                <a:ea typeface="+mn-ea"/>
                <a:cs typeface="+mn-cs"/>
              </a:defRPr>
            </a:lvl6pPr>
            <a:lvl7pPr marL="2743200" algn="l" defTabSz="914400" rtl="0" latinLnBrk="0">
              <a:defRPr sz="1800" kern="1200">
                <a:solidFill>
                  <a:schemeClr val="lt1"/>
                </a:solidFill>
                <a:latin typeface="+mn-lt"/>
                <a:ea typeface="+mn-ea"/>
                <a:cs typeface="+mn-cs"/>
              </a:defRPr>
            </a:lvl7pPr>
            <a:lvl8pPr marL="3200400" algn="l" defTabSz="914400" rtl="0" latinLnBrk="0">
              <a:defRPr sz="1800" kern="1200">
                <a:solidFill>
                  <a:schemeClr val="lt1"/>
                </a:solidFill>
                <a:latin typeface="+mn-lt"/>
                <a:ea typeface="+mn-ea"/>
                <a:cs typeface="+mn-cs"/>
              </a:defRPr>
            </a:lvl8pPr>
            <a:lvl9pPr marL="3657600" algn="l" defTabSz="914400" rtl="0" latinLnBrk="0">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grpSp>
        <p:nvGrpSpPr>
          <p:cNvPr id="52" name="Groep 18">
            <a:extLst>
              <a:ext uri="{FF2B5EF4-FFF2-40B4-BE49-F238E27FC236}">
                <a16:creationId xmlns:a16="http://schemas.microsoft.com/office/drawing/2014/main" id="{F2DE55EA-CA23-C47F-A9F4-C09E13762140}"/>
              </a:ext>
            </a:extLst>
          </p:cNvPr>
          <p:cNvGrpSpPr/>
          <p:nvPr/>
        </p:nvGrpSpPr>
        <p:grpSpPr>
          <a:xfrm>
            <a:off x="9406186" y="2148254"/>
            <a:ext cx="2566722" cy="1834360"/>
            <a:chOff x="9406186" y="3013258"/>
            <a:chExt cx="2566722" cy="1834360"/>
          </a:xfrm>
        </p:grpSpPr>
        <p:sp>
          <p:nvSpPr>
            <p:cNvPr id="53" name="Triangle 10">
              <a:extLst>
                <a:ext uri="{FF2B5EF4-FFF2-40B4-BE49-F238E27FC236}">
                  <a16:creationId xmlns:a16="http://schemas.microsoft.com/office/drawing/2014/main" id="{2C7C7D06-BC86-7756-D541-4AF5A2ABA1E8}"/>
                </a:ext>
              </a:extLst>
            </p:cNvPr>
            <p:cNvSpPr/>
            <p:nvPr/>
          </p:nvSpPr>
          <p:spPr>
            <a:xfrm rot="10800000">
              <a:off x="10032035" y="3013258"/>
              <a:ext cx="1322173" cy="1139805"/>
            </a:xfrm>
            <a:prstGeom prst="triangle">
              <a:avLst/>
            </a:prstGeom>
            <a:solidFill>
              <a:srgbClr val="B7A52A"/>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54" name="TextBox 15">
              <a:extLst>
                <a:ext uri="{FF2B5EF4-FFF2-40B4-BE49-F238E27FC236}">
                  <a16:creationId xmlns:a16="http://schemas.microsoft.com/office/drawing/2014/main" id="{B461DF30-4D35-6626-8C51-F82203592048}"/>
                </a:ext>
              </a:extLst>
            </p:cNvPr>
            <p:cNvSpPr txBox="1"/>
            <p:nvPr/>
          </p:nvSpPr>
          <p:spPr>
            <a:xfrm>
              <a:off x="10470945" y="3157879"/>
              <a:ext cx="405880"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4</a:t>
              </a:r>
            </a:p>
          </p:txBody>
        </p:sp>
        <p:sp>
          <p:nvSpPr>
            <p:cNvPr id="55" name="TextBox 38">
              <a:extLst>
                <a:ext uri="{FF2B5EF4-FFF2-40B4-BE49-F238E27FC236}">
                  <a16:creationId xmlns:a16="http://schemas.microsoft.com/office/drawing/2014/main" id="{65DB82B5-5329-8C64-A908-B90A6650E09B}"/>
                </a:ext>
              </a:extLst>
            </p:cNvPr>
            <p:cNvSpPr txBox="1"/>
            <p:nvPr/>
          </p:nvSpPr>
          <p:spPr>
            <a:xfrm>
              <a:off x="9406186" y="4139732"/>
              <a:ext cx="2566722" cy="707886"/>
            </a:xfrm>
            <a:prstGeom prst="rect">
              <a:avLst/>
            </a:prstGeom>
            <a:noFill/>
          </p:spPr>
          <p:txBody>
            <a:bodyPr wrap="square" lIns="91440" tIns="45720" rIns="91440" bIns="45720" rtlCol="0" anchor="b"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233438"/>
                  </a:solidFill>
                  <a:effectLst/>
                  <a:uLnTx/>
                  <a:uFillTx/>
                  <a:ea typeface="League Spartan" charset="0"/>
                  <a:cs typeface="Poppins"/>
                </a:rPr>
                <a:t>Afspraken</a:t>
              </a:r>
              <a:r>
                <a:rPr kumimoji="0" lang="en-US" sz="2000" b="1" i="0" u="none" strike="noStrike" kern="0" cap="none" spc="0" normalizeH="0" baseline="0" noProof="0" dirty="0">
                  <a:ln>
                    <a:noFill/>
                  </a:ln>
                  <a:solidFill>
                    <a:srgbClr val="233438"/>
                  </a:solidFill>
                  <a:effectLst/>
                  <a:uLnTx/>
                  <a:uFillTx/>
                  <a:ea typeface="League Spartan" charset="0"/>
                  <a:cs typeface="Poppins"/>
                </a:rPr>
                <a:t> </a:t>
              </a:r>
              <a:r>
                <a:rPr kumimoji="0" lang="en-US" sz="2000" b="1" i="0" u="none" strike="noStrike" kern="0" cap="none" spc="0" normalizeH="0" baseline="0" noProof="0" dirty="0" err="1">
                  <a:ln>
                    <a:noFill/>
                  </a:ln>
                  <a:solidFill>
                    <a:srgbClr val="233438"/>
                  </a:solidFill>
                  <a:effectLst/>
                  <a:uLnTx/>
                  <a:uFillTx/>
                  <a:ea typeface="League Spartan" charset="0"/>
                  <a:cs typeface="Poppins"/>
                </a:rPr>
                <a:t>en</a:t>
              </a:r>
              <a:r>
                <a:rPr kumimoji="0" lang="en-US" sz="2000" b="1" i="0" u="none" strike="noStrike" kern="0" cap="none" spc="0" normalizeH="0" baseline="0" noProof="0" dirty="0">
                  <a:ln>
                    <a:noFill/>
                  </a:ln>
                  <a:solidFill>
                    <a:srgbClr val="233438"/>
                  </a:solidFill>
                  <a:effectLst/>
                  <a:uLnTx/>
                  <a:uFillTx/>
                  <a:ea typeface="League Spartan" charset="0"/>
                  <a:cs typeface="Poppins"/>
                </a:rPr>
                <a:t> </a:t>
              </a:r>
              <a:r>
                <a:rPr kumimoji="0" lang="en-US" sz="2000" b="1" i="0" u="none" strike="noStrike" kern="0" cap="none" spc="0" normalizeH="0" baseline="0" noProof="0" dirty="0" err="1">
                  <a:ln>
                    <a:noFill/>
                  </a:ln>
                  <a:solidFill>
                    <a:srgbClr val="233438"/>
                  </a:solidFill>
                  <a:effectLst/>
                  <a:uLnTx/>
                  <a:uFillTx/>
                  <a:ea typeface="League Spartan" charset="0"/>
                  <a:cs typeface="Poppins"/>
                </a:rPr>
                <a:t>opvolging</a:t>
              </a:r>
              <a:endParaRPr kumimoji="0" lang="en-US" sz="2000" b="1" i="0" u="none" strike="noStrike" kern="0" cap="none" spc="0" normalizeH="0" baseline="0" noProof="0" dirty="0">
                <a:ln>
                  <a:noFill/>
                </a:ln>
                <a:solidFill>
                  <a:srgbClr val="233438"/>
                </a:solidFill>
                <a:effectLst/>
                <a:uLnTx/>
                <a:uFillTx/>
                <a:ea typeface="League Spartan" charset="0"/>
                <a:cs typeface="Poppins" pitchFamily="2" charset="77"/>
              </a:endParaRPr>
            </a:p>
          </p:txBody>
        </p:sp>
      </p:grpSp>
      <p:grpSp>
        <p:nvGrpSpPr>
          <p:cNvPr id="56" name="Groep 55">
            <a:extLst>
              <a:ext uri="{FF2B5EF4-FFF2-40B4-BE49-F238E27FC236}">
                <a16:creationId xmlns:a16="http://schemas.microsoft.com/office/drawing/2014/main" id="{251249FE-18A4-4E66-95CC-ECAECF18B77C}"/>
              </a:ext>
            </a:extLst>
          </p:cNvPr>
          <p:cNvGrpSpPr/>
          <p:nvPr/>
        </p:nvGrpSpPr>
        <p:grpSpPr>
          <a:xfrm>
            <a:off x="3037573" y="2142376"/>
            <a:ext cx="3021091" cy="1839694"/>
            <a:chOff x="4515637" y="3007380"/>
            <a:chExt cx="3021091" cy="1839694"/>
          </a:xfrm>
        </p:grpSpPr>
        <p:sp>
          <p:nvSpPr>
            <p:cNvPr id="57" name="Triangle 9">
              <a:extLst>
                <a:ext uri="{FF2B5EF4-FFF2-40B4-BE49-F238E27FC236}">
                  <a16:creationId xmlns:a16="http://schemas.microsoft.com/office/drawing/2014/main" id="{152E4AA8-0452-1A8A-56C2-653A3830AD31}"/>
                </a:ext>
              </a:extLst>
            </p:cNvPr>
            <p:cNvSpPr/>
            <p:nvPr/>
          </p:nvSpPr>
          <p:spPr>
            <a:xfrm rot="10800000">
              <a:off x="5341816" y="3007380"/>
              <a:ext cx="1322173" cy="1139805"/>
            </a:xfrm>
            <a:prstGeom prst="triangle">
              <a:avLst/>
            </a:prstGeom>
            <a:solidFill>
              <a:srgbClr val="233438"/>
            </a:solidFill>
            <a:ln w="19050" cap="flat" cmpd="sng" algn="ctr">
              <a:solidFill>
                <a:srgbClr val="23343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58" name="TextBox 13">
              <a:extLst>
                <a:ext uri="{FF2B5EF4-FFF2-40B4-BE49-F238E27FC236}">
                  <a16:creationId xmlns:a16="http://schemas.microsoft.com/office/drawing/2014/main" id="{2DB553F0-165D-AFDE-8FED-90E7C4368967}"/>
                </a:ext>
              </a:extLst>
            </p:cNvPr>
            <p:cNvSpPr txBox="1"/>
            <p:nvPr/>
          </p:nvSpPr>
          <p:spPr>
            <a:xfrm>
              <a:off x="5800764" y="3152001"/>
              <a:ext cx="404278"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2</a:t>
              </a:r>
              <a:endParaRPr kumimoji="0" lang="en-US" sz="1800" b="0" i="0" u="none" strike="noStrike" kern="0" cap="none" spc="0" normalizeH="0" baseline="0" noProof="0">
                <a:ln>
                  <a:noFill/>
                </a:ln>
                <a:solidFill>
                  <a:prstClr val="black"/>
                </a:solidFill>
                <a:effectLst/>
                <a:uLnTx/>
                <a:uFillTx/>
              </a:endParaRPr>
            </a:p>
          </p:txBody>
        </p:sp>
        <p:sp>
          <p:nvSpPr>
            <p:cNvPr id="59" name="TextBox 35">
              <a:extLst>
                <a:ext uri="{FF2B5EF4-FFF2-40B4-BE49-F238E27FC236}">
                  <a16:creationId xmlns:a16="http://schemas.microsoft.com/office/drawing/2014/main" id="{383F7DAD-09A4-E15E-D259-5338DA003596}"/>
                </a:ext>
              </a:extLst>
            </p:cNvPr>
            <p:cNvSpPr txBox="1"/>
            <p:nvPr/>
          </p:nvSpPr>
          <p:spPr>
            <a:xfrm>
              <a:off x="4515637" y="4139188"/>
              <a:ext cx="3021091" cy="707886"/>
            </a:xfrm>
            <a:prstGeom prst="rect">
              <a:avLst/>
            </a:prstGeom>
            <a:noFill/>
          </p:spPr>
          <p:txBody>
            <a:bodyPr wrap="square" lIns="91440" tIns="45720" rIns="91440" bIns="45720" rtlCol="0" anchor="b"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233438"/>
                  </a:solidFill>
                  <a:effectLst/>
                  <a:uLnTx/>
                  <a:uFillTx/>
                  <a:ea typeface="League Spartan" charset="0"/>
                  <a:cs typeface="Poppins"/>
                </a:rPr>
                <a:t>Module 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233438"/>
                  </a:solidFill>
                  <a:effectLst/>
                  <a:uLnTx/>
                  <a:uFillTx/>
                  <a:ea typeface="League Spartan" charset="0"/>
                  <a:cs typeface="Poppins"/>
                </a:rPr>
                <a:t>Goed</a:t>
              </a:r>
              <a:r>
                <a:rPr kumimoji="0" lang="en-US" sz="2000" b="1" i="0" u="none" strike="noStrike" kern="0" cap="none" spc="0" normalizeH="0" baseline="0" noProof="0" dirty="0">
                  <a:ln>
                    <a:noFill/>
                  </a:ln>
                  <a:solidFill>
                    <a:srgbClr val="233438"/>
                  </a:solidFill>
                  <a:effectLst/>
                  <a:uLnTx/>
                  <a:uFillTx/>
                  <a:ea typeface="League Spartan" charset="0"/>
                  <a:cs typeface="Poppins"/>
                </a:rPr>
                <a:t> </a:t>
              </a:r>
              <a:r>
                <a:rPr kumimoji="0" lang="en-US" sz="2000" b="1" i="0" u="none" strike="noStrike" kern="0" cap="none" spc="0" normalizeH="0" baseline="0" noProof="0" dirty="0" err="1">
                  <a:ln>
                    <a:noFill/>
                  </a:ln>
                  <a:solidFill>
                    <a:srgbClr val="233438"/>
                  </a:solidFill>
                  <a:effectLst/>
                  <a:uLnTx/>
                  <a:uFillTx/>
                  <a:ea typeface="League Spartan" charset="0"/>
                  <a:cs typeface="Poppins"/>
                </a:rPr>
                <a:t>gebruik</a:t>
              </a:r>
              <a:r>
                <a:rPr kumimoji="0" lang="en-US" sz="2000" b="1" i="0" u="none" strike="noStrike" kern="0" cap="none" spc="0" normalizeH="0" baseline="0" noProof="0" dirty="0">
                  <a:ln>
                    <a:noFill/>
                  </a:ln>
                  <a:solidFill>
                    <a:srgbClr val="233438"/>
                  </a:solidFill>
                  <a:effectLst/>
                  <a:uLnTx/>
                  <a:uFillTx/>
                  <a:ea typeface="League Spartan" charset="0"/>
                  <a:cs typeface="Poppins"/>
                </a:rPr>
                <a:t> van P</a:t>
              </a:r>
              <a:r>
                <a:rPr kumimoji="0" lang="en-US" sz="2000" b="1" i="0" u="none" strike="noStrike" kern="0" cap="none" spc="0" normalizeH="0" baseline="0" noProof="0" dirty="0">
                  <a:ln>
                    <a:noFill/>
                  </a:ln>
                  <a:solidFill>
                    <a:srgbClr val="233438"/>
                  </a:solidFill>
                  <a:effectLst/>
                  <a:uLnTx/>
                  <a:uFillTx/>
                  <a:cs typeface="Poppins"/>
                </a:rPr>
                <a:t>PI’s </a:t>
              </a:r>
              <a:endParaRPr kumimoji="0" lang="en-US" sz="1800" b="0" i="0" u="none" strike="noStrike" kern="0" cap="none" spc="0" normalizeH="0" baseline="0" noProof="0" dirty="0">
                <a:ln>
                  <a:noFill/>
                </a:ln>
                <a:solidFill>
                  <a:srgbClr val="233438"/>
                </a:solidFill>
                <a:effectLst/>
                <a:uLnTx/>
                <a:uFillTx/>
              </a:endParaRPr>
            </a:p>
          </p:txBody>
        </p:sp>
      </p:grpSp>
      <p:sp>
        <p:nvSpPr>
          <p:cNvPr id="60" name="TextBox 22">
            <a:extLst>
              <a:ext uri="{FF2B5EF4-FFF2-40B4-BE49-F238E27FC236}">
                <a16:creationId xmlns:a16="http://schemas.microsoft.com/office/drawing/2014/main" id="{D7DB2A7D-5432-2C9B-F3FA-E98894C56CA3}"/>
              </a:ext>
            </a:extLst>
          </p:cNvPr>
          <p:cNvSpPr txBox="1"/>
          <p:nvPr/>
        </p:nvSpPr>
        <p:spPr>
          <a:xfrm>
            <a:off x="6087803" y="3268322"/>
            <a:ext cx="3093447" cy="707886"/>
          </a:xfrm>
          <a:prstGeom prst="rect">
            <a:avLst/>
          </a:prstGeom>
          <a:noFill/>
        </p:spPr>
        <p:txBody>
          <a:bodyPr wrap="square" lIns="91440" tIns="45720" rIns="91440" bIns="45720" rtlCol="0" anchor="b" anchorCtr="0">
            <a:spAutoFit/>
          </a:bodyPr>
          <a:lstStyle/>
          <a:p>
            <a:pPr algn="ctr"/>
            <a:r>
              <a:rPr lang="en-US" sz="2000" b="1" dirty="0">
                <a:solidFill>
                  <a:srgbClr val="233438"/>
                </a:solidFill>
                <a:ea typeface="League Spartan" charset="0"/>
                <a:cs typeface="Poppins"/>
              </a:rPr>
              <a:t>Module 2</a:t>
            </a:r>
          </a:p>
          <a:p>
            <a:pPr algn="ctr"/>
            <a:r>
              <a:rPr lang="en-US" sz="2000" b="1" dirty="0" err="1">
                <a:solidFill>
                  <a:srgbClr val="233438"/>
                </a:solidFill>
                <a:ea typeface="League Spartan" charset="0"/>
                <a:cs typeface="Poppins"/>
              </a:rPr>
              <a:t>Afbouw</a:t>
            </a:r>
            <a:r>
              <a:rPr lang="en-US" sz="2000" b="1" dirty="0">
                <a:solidFill>
                  <a:srgbClr val="233438"/>
                </a:solidFill>
                <a:ea typeface="League Spartan" charset="0"/>
                <a:cs typeface="Poppins"/>
              </a:rPr>
              <a:t> van PPI’s</a:t>
            </a:r>
          </a:p>
        </p:txBody>
      </p:sp>
      <p:sp>
        <p:nvSpPr>
          <p:cNvPr id="61" name="Subtitle 2">
            <a:extLst>
              <a:ext uri="{FF2B5EF4-FFF2-40B4-BE49-F238E27FC236}">
                <a16:creationId xmlns:a16="http://schemas.microsoft.com/office/drawing/2014/main" id="{6E399EF1-18F1-8256-60F2-BFE13442589F}"/>
              </a:ext>
            </a:extLst>
          </p:cNvPr>
          <p:cNvSpPr txBox="1">
            <a:spLocks/>
          </p:cNvSpPr>
          <p:nvPr/>
        </p:nvSpPr>
        <p:spPr>
          <a:xfrm>
            <a:off x="6287467" y="4100052"/>
            <a:ext cx="2743578" cy="1815882"/>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750"/>
              </a:lnSpc>
              <a:spcBef>
                <a:spcPts val="0"/>
              </a:spcBef>
              <a:spcAft>
                <a:spcPts val="600"/>
              </a:spcAft>
            </a:pPr>
            <a:r>
              <a:rPr lang="en-US" sz="1800" dirty="0" err="1">
                <a:solidFill>
                  <a:prstClr val="black"/>
                </a:solidFill>
                <a:latin typeface="+mn-lt"/>
                <a:ea typeface="Lato Light"/>
                <a:cs typeface="Poppins"/>
              </a:rPr>
              <a:t>Preventie</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Aanbevelingen</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a:solidFill>
                  <a:prstClr val="black"/>
                </a:solidFill>
                <a:latin typeface="+mn-lt"/>
                <a:ea typeface="Lato Light"/>
                <a:cs typeface="Poppins"/>
              </a:rPr>
              <a:t>Rebound-effect</a:t>
            </a:r>
          </a:p>
          <a:p>
            <a:pPr>
              <a:lnSpc>
                <a:spcPts val="1750"/>
              </a:lnSpc>
              <a:spcBef>
                <a:spcPts val="0"/>
              </a:spcBef>
              <a:spcAft>
                <a:spcPts val="600"/>
              </a:spcAft>
            </a:pPr>
            <a:r>
              <a:rPr lang="en-US" sz="1800" dirty="0" err="1">
                <a:solidFill>
                  <a:prstClr val="black"/>
                </a:solidFill>
                <a:latin typeface="+mn-lt"/>
                <a:ea typeface="Lato Light"/>
                <a:cs typeface="Poppins"/>
              </a:rPr>
              <a:t>Afbouw</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Leefstijladvies</a:t>
            </a:r>
            <a:endParaRPr lang="en-US" sz="1800" dirty="0">
              <a:solidFill>
                <a:prstClr val="black"/>
              </a:solidFill>
              <a:latin typeface="+mn-lt"/>
              <a:ea typeface="Lato Light"/>
              <a:cs typeface="Poppins"/>
            </a:endParaRPr>
          </a:p>
          <a:p>
            <a:pPr>
              <a:lnSpc>
                <a:spcPts val="1750"/>
              </a:lnSpc>
              <a:spcBef>
                <a:spcPts val="0"/>
              </a:spcBef>
              <a:spcAft>
                <a:spcPts val="600"/>
              </a:spcAft>
            </a:pPr>
            <a:endParaRPr lang="en-US" sz="1800" dirty="0">
              <a:solidFill>
                <a:prstClr val="black"/>
              </a:solidFill>
              <a:latin typeface="+mn-lt"/>
              <a:ea typeface="Lato Light"/>
              <a:cs typeface="Poppins"/>
            </a:endParaRPr>
          </a:p>
        </p:txBody>
      </p:sp>
      <p:sp>
        <p:nvSpPr>
          <p:cNvPr id="62" name="Subtitle 2">
            <a:extLst>
              <a:ext uri="{FF2B5EF4-FFF2-40B4-BE49-F238E27FC236}">
                <a16:creationId xmlns:a16="http://schemas.microsoft.com/office/drawing/2014/main" id="{C30E25C8-F36F-5EB8-43A7-132421736907}"/>
              </a:ext>
            </a:extLst>
          </p:cNvPr>
          <p:cNvSpPr txBox="1">
            <a:spLocks/>
          </p:cNvSpPr>
          <p:nvPr/>
        </p:nvSpPr>
        <p:spPr>
          <a:xfrm>
            <a:off x="3398521" y="4100052"/>
            <a:ext cx="2302178" cy="1508105"/>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750"/>
              </a:lnSpc>
              <a:spcBef>
                <a:spcPts val="0"/>
              </a:spcBef>
              <a:spcAft>
                <a:spcPts val="600"/>
              </a:spcAft>
            </a:pPr>
            <a:r>
              <a:rPr lang="en-US" sz="1800" dirty="0" err="1">
                <a:solidFill>
                  <a:prstClr val="black"/>
                </a:solidFill>
                <a:latin typeface="+mn-lt"/>
                <a:ea typeface="Lato Light"/>
                <a:cs typeface="Poppins"/>
              </a:rPr>
              <a:t>Indicaties</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Voorkeursmiddelen</a:t>
            </a:r>
            <a:endParaRPr lang="en-US" sz="1800" dirty="0">
              <a:solidFill>
                <a:prstClr val="black"/>
              </a:solidFill>
              <a:latin typeface="+mn-lt"/>
              <a:ea typeface="Lato Light" panose="020F0502020204030203" pitchFamily="34" charset="0"/>
              <a:cs typeface="Poppins" panose="00000500000000000000" pitchFamily="2" charset="0"/>
            </a:endParaRPr>
          </a:p>
          <a:p>
            <a:pPr>
              <a:lnSpc>
                <a:spcPts val="1750"/>
              </a:lnSpc>
              <a:spcBef>
                <a:spcPts val="0"/>
              </a:spcBef>
              <a:spcAft>
                <a:spcPts val="600"/>
              </a:spcAft>
            </a:pPr>
            <a:r>
              <a:rPr lang="en-US" sz="1800" dirty="0" err="1">
                <a:solidFill>
                  <a:prstClr val="black"/>
                </a:solidFill>
                <a:latin typeface="+mn-lt"/>
                <a:ea typeface="Lato Light"/>
                <a:cs typeface="Poppins"/>
              </a:rPr>
              <a:t>Bijwerkingen</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Communicatie</a:t>
            </a:r>
            <a:r>
              <a:rPr lang="en-US" sz="1800" dirty="0">
                <a:solidFill>
                  <a:prstClr val="black"/>
                </a:solidFill>
                <a:latin typeface="+mn-lt"/>
                <a:ea typeface="Lato Light"/>
                <a:cs typeface="Poppins"/>
              </a:rPr>
              <a:t> </a:t>
            </a:r>
          </a:p>
          <a:p>
            <a:pPr>
              <a:lnSpc>
                <a:spcPts val="1750"/>
              </a:lnSpc>
              <a:spcBef>
                <a:spcPts val="0"/>
              </a:spcBef>
              <a:spcAft>
                <a:spcPts val="600"/>
              </a:spcAft>
            </a:pPr>
            <a:r>
              <a:rPr lang="en-US" sz="1800" dirty="0" err="1">
                <a:solidFill>
                  <a:prstClr val="black"/>
                </a:solidFill>
                <a:latin typeface="+mn-lt"/>
                <a:ea typeface="Lato Light"/>
                <a:cs typeface="Poppins"/>
              </a:rPr>
              <a:t>Interacties</a:t>
            </a:r>
            <a:endParaRPr lang="en-US" sz="1800" dirty="0">
              <a:solidFill>
                <a:prstClr val="black"/>
              </a:solidFill>
              <a:latin typeface="+mn-lt"/>
              <a:ea typeface="Lato Light" panose="020F0502020204030203" pitchFamily="34" charset="0"/>
              <a:cs typeface="Poppins" panose="00000500000000000000" pitchFamily="2" charset="0"/>
            </a:endParaRPr>
          </a:p>
        </p:txBody>
      </p:sp>
    </p:spTree>
    <p:extLst>
      <p:ext uri="{BB962C8B-B14F-4D97-AF65-F5344CB8AC3E}">
        <p14:creationId xmlns:p14="http://schemas.microsoft.com/office/powerpoint/2010/main" val="16396388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7D038-CFD5-B2B9-DD65-5D663D27B57E}"/>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2A651120-0E36-54FD-7621-20C821C52892}"/>
              </a:ext>
            </a:extLst>
          </p:cNvPr>
          <p:cNvSpPr>
            <a:spLocks noGrp="1"/>
          </p:cNvSpPr>
          <p:nvPr>
            <p:ph type="body" sz="quarter" idx="18"/>
          </p:nvPr>
        </p:nvSpPr>
        <p:spPr>
          <a:xfrm>
            <a:off x="329263" y="1562100"/>
            <a:ext cx="6833537" cy="3481388"/>
          </a:xfrm>
        </p:spPr>
        <p:txBody>
          <a:bodyPr/>
          <a:lstStyle/>
          <a:p>
            <a:pPr algn="ctr"/>
            <a:endParaRPr lang="nl-NL" sz="1800" dirty="0"/>
          </a:p>
          <a:p>
            <a:pPr algn="ctr">
              <a:lnSpc>
                <a:spcPct val="107000"/>
              </a:lnSpc>
              <a:spcAft>
                <a:spcPts val="800"/>
              </a:spcAft>
            </a:pPr>
            <a:r>
              <a:rPr lang="nl-NL" sz="1800" kern="100" dirty="0">
                <a:effectLst/>
                <a:ea typeface="Calibri" panose="020F0502020204030204" pitchFamily="34" charset="0"/>
                <a:cs typeface="Times New Roman" panose="02020603050405020304" pitchFamily="18" charset="0"/>
              </a:rPr>
              <a:t>Mevr. Janssens gebruikt sinds 4,5 jaar in de ochtend 1 tablet omeprazol 40mg. De medicatie is gestart omwille van refluxklachten en heeft een gunstig effect gehad op de symptomen.    Mevrouw heeft hier nog steeds baat bij. </a:t>
            </a:r>
          </a:p>
          <a:p>
            <a:pPr algn="ctr">
              <a:lnSpc>
                <a:spcPct val="107000"/>
              </a:lnSpc>
              <a:spcAft>
                <a:spcPts val="800"/>
              </a:spcAft>
            </a:pPr>
            <a:endParaRPr lang="nl-NL" sz="1800" kern="100" dirty="0">
              <a:effectLst/>
              <a:ea typeface="Calibri" panose="020F0502020204030204" pitchFamily="34" charset="0"/>
              <a:cs typeface="Times New Roman" panose="02020603050405020304" pitchFamily="18" charset="0"/>
            </a:endParaRPr>
          </a:p>
          <a:p>
            <a:pPr algn="ctr">
              <a:lnSpc>
                <a:spcPct val="107000"/>
              </a:lnSpc>
              <a:spcAft>
                <a:spcPts val="800"/>
              </a:spcAft>
            </a:pPr>
            <a:r>
              <a:rPr lang="nl-NL" sz="1800" kern="100" dirty="0">
                <a:effectLst/>
                <a:ea typeface="Calibri" panose="020F0502020204030204" pitchFamily="34" charset="0"/>
                <a:cs typeface="Times New Roman" panose="02020603050405020304" pitchFamily="18" charset="0"/>
              </a:rPr>
              <a:t>Is volgens u 1x daags omeprazol 40mg geïndiceerd bij deze patiënt?</a:t>
            </a:r>
            <a:endParaRPr lang="nl-BE" sz="1800" kern="100" dirty="0">
              <a:effectLst/>
              <a:ea typeface="Calibri" panose="020F0502020204030204" pitchFamily="34" charset="0"/>
              <a:cs typeface="Times New Roman" panose="02020603050405020304" pitchFamily="18" charset="0"/>
            </a:endParaRPr>
          </a:p>
          <a:p>
            <a:pPr algn="ctr"/>
            <a:endParaRPr lang="nl-BE" sz="1000" dirty="0"/>
          </a:p>
          <a:p>
            <a:endParaRPr lang="nl-BE" dirty="0"/>
          </a:p>
        </p:txBody>
      </p:sp>
      <p:pic>
        <p:nvPicPr>
          <p:cNvPr id="30" name="Tijdelijke aanduiding voor afbeelding 29" descr="Afbeelding met persoon, Natuurlijke voeding, overdekt, groente&#10;&#10;Automatisch gegenereerde beschrijving">
            <a:extLst>
              <a:ext uri="{FF2B5EF4-FFF2-40B4-BE49-F238E27FC236}">
                <a16:creationId xmlns:a16="http://schemas.microsoft.com/office/drawing/2014/main" id="{43AEBA23-D4DD-2127-5F87-72C5BA6BCAC6}"/>
              </a:ext>
            </a:extLst>
          </p:cNvPr>
          <p:cNvPicPr>
            <a:picLocks noGrp="1" noChangeAspect="1"/>
          </p:cNvPicPr>
          <p:nvPr>
            <p:ph type="pic" sz="quarter" idx="21"/>
          </p:nvPr>
        </p:nvPicPr>
        <p:blipFill>
          <a:blip r:embed="rId3"/>
          <a:srcRect l="10463" r="10463"/>
          <a:stretch>
            <a:fillRect/>
          </a:stretch>
        </p:blipFill>
        <p:spPr/>
      </p:pic>
      <p:sp>
        <p:nvSpPr>
          <p:cNvPr id="31" name="Titel 1">
            <a:extLst>
              <a:ext uri="{FF2B5EF4-FFF2-40B4-BE49-F238E27FC236}">
                <a16:creationId xmlns:a16="http://schemas.microsoft.com/office/drawing/2014/main" id="{253E3858-2B85-412A-564D-19194A5A9979}"/>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Casus Mevrouw Janssens (52jaar)</a:t>
            </a:r>
            <a:endParaRPr lang="en-US" dirty="0"/>
          </a:p>
        </p:txBody>
      </p:sp>
    </p:spTree>
    <p:extLst>
      <p:ext uri="{BB962C8B-B14F-4D97-AF65-F5344CB8AC3E}">
        <p14:creationId xmlns:p14="http://schemas.microsoft.com/office/powerpoint/2010/main" val="2250015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CB405E-7A50-7CC8-AE9A-0DB12F9726DF}"/>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CDD29A93-6F8D-25E3-9E94-7F23B49D270C}"/>
              </a:ext>
            </a:extLst>
          </p:cNvPr>
          <p:cNvSpPr txBox="1">
            <a:spLocks/>
          </p:cNvSpPr>
          <p:nvPr/>
        </p:nvSpPr>
        <p:spPr>
          <a:xfrm>
            <a:off x="812800" y="1352338"/>
            <a:ext cx="10589768" cy="4884974"/>
          </a:xfrm>
          <a:prstGeom prst="rect">
            <a:avLst/>
          </a:prstGeom>
        </p:spPr>
        <p:txBody>
          <a:bodyPr lIns="91440" tIns="45720" rIns="91440" bIns="45720" anchor="ctr">
            <a:noAutofit/>
          </a:bodyPr>
          <a:lst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lstStyle>
          <a:p>
            <a:pPr marL="0" indent="0">
              <a:buClr>
                <a:schemeClr val="accent1"/>
              </a:buClr>
              <a:buSzPct val="100000"/>
              <a:buNone/>
            </a:pPr>
            <a:r>
              <a:rPr lang="nl-BE" sz="1800" dirty="0"/>
              <a:t>Overweeg dosisverlaging of stoppen van </a:t>
            </a:r>
            <a:r>
              <a:rPr lang="nl-BE" sz="1800" dirty="0" err="1"/>
              <a:t>PPI´s</a:t>
            </a:r>
            <a:r>
              <a:rPr lang="nl-BE" sz="1800" dirty="0"/>
              <a:t> bij gebruik </a:t>
            </a:r>
          </a:p>
          <a:p>
            <a:pPr marL="0" indent="0">
              <a:buClr>
                <a:schemeClr val="accent1"/>
              </a:buClr>
              <a:buSzPct val="100000"/>
              <a:buNone/>
            </a:pPr>
            <a:r>
              <a:rPr lang="nl-BE" sz="1800" dirty="0"/>
              <a:t>	maximale dosering bij peptische ulcera of oesofagitis </a:t>
            </a:r>
          </a:p>
          <a:p>
            <a:pPr marL="0" indent="0">
              <a:buClr>
                <a:schemeClr val="accent1"/>
              </a:buClr>
              <a:buSzPct val="100000"/>
              <a:buNone/>
            </a:pPr>
            <a:endParaRPr lang="nl-BE" sz="1000" dirty="0"/>
          </a:p>
          <a:p>
            <a:pPr marL="0" indent="0">
              <a:buClr>
                <a:schemeClr val="accent1"/>
              </a:buClr>
              <a:buSzPct val="100000"/>
              <a:buNone/>
            </a:pPr>
            <a:endParaRPr lang="nl-BE" sz="1000" dirty="0"/>
          </a:p>
          <a:p>
            <a:pPr marL="0" indent="0">
              <a:buClr>
                <a:schemeClr val="accent1"/>
              </a:buClr>
              <a:buSzPct val="100000"/>
              <a:buNone/>
            </a:pPr>
            <a:r>
              <a:rPr lang="nl-BE" sz="1800" dirty="0"/>
              <a:t>Overweeg stoppen met </a:t>
            </a:r>
            <a:r>
              <a:rPr lang="nl-BE" sz="1800" dirty="0" err="1"/>
              <a:t>PPI´s</a:t>
            </a:r>
            <a:r>
              <a:rPr lang="nl-BE" sz="1800" dirty="0"/>
              <a:t> bij: </a:t>
            </a:r>
          </a:p>
          <a:p>
            <a:pPr lvl="2">
              <a:buClr>
                <a:schemeClr val="accent1"/>
              </a:buClr>
              <a:buSzPct val="100000"/>
              <a:buFont typeface="Arial" panose="020B0604020202020204" pitchFamily="34" charset="0"/>
              <a:buChar char="•"/>
            </a:pPr>
            <a:r>
              <a:rPr lang="nl-BE" sz="1800" dirty="0"/>
              <a:t>afwezigheid van indicatie </a:t>
            </a:r>
          </a:p>
          <a:p>
            <a:pPr lvl="2">
              <a:buClr>
                <a:schemeClr val="accent1"/>
              </a:buClr>
              <a:buSzPct val="100000"/>
              <a:buFont typeface="Arial" panose="020B0604020202020204" pitchFamily="34" charset="0"/>
              <a:buChar char="•"/>
            </a:pPr>
            <a:r>
              <a:rPr lang="nl-BE" sz="1800" dirty="0"/>
              <a:t>(incidentele bijwerkingen)</a:t>
            </a:r>
          </a:p>
          <a:p>
            <a:pPr marL="0" indent="0">
              <a:buClr>
                <a:schemeClr val="accent1"/>
              </a:buClr>
              <a:buSzPct val="100000"/>
              <a:buNone/>
            </a:pPr>
            <a:endParaRPr lang="nl-BE" sz="1000" dirty="0"/>
          </a:p>
        </p:txBody>
      </p:sp>
      <p:sp>
        <p:nvSpPr>
          <p:cNvPr id="5" name="Titel 1">
            <a:extLst>
              <a:ext uri="{FF2B5EF4-FFF2-40B4-BE49-F238E27FC236}">
                <a16:creationId xmlns:a16="http://schemas.microsoft.com/office/drawing/2014/main" id="{7468C7E2-DCFE-8CB5-8B4C-95D19FDC77FF}"/>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Aanbevelingen minderen/stoppen PPI</a:t>
            </a:r>
            <a:endParaRPr lang="en-US" dirty="0"/>
          </a:p>
        </p:txBody>
      </p:sp>
      <p:sp>
        <p:nvSpPr>
          <p:cNvPr id="6" name="Tijdelijke aanduiding voor tekst 2">
            <a:extLst>
              <a:ext uri="{FF2B5EF4-FFF2-40B4-BE49-F238E27FC236}">
                <a16:creationId xmlns:a16="http://schemas.microsoft.com/office/drawing/2014/main" id="{D099306A-6819-162F-3F0C-21F2C4CDF820}"/>
              </a:ext>
            </a:extLst>
          </p:cNvPr>
          <p:cNvSpPr txBox="1">
            <a:spLocks/>
          </p:cNvSpPr>
          <p:nvPr/>
        </p:nvSpPr>
        <p:spPr>
          <a:xfrm>
            <a:off x="1321030" y="6267558"/>
            <a:ext cx="8182200" cy="438042"/>
          </a:xfrm>
          <a:prstGeom prst="rect">
            <a:avLst/>
          </a:prstGeom>
        </p:spPr>
        <p:txBody>
          <a:bodyPr vert="horz"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accent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
              </a:spcAft>
            </a:pPr>
            <a:r>
              <a:rPr lang="nl-BE" sz="900" b="0" dirty="0">
                <a:solidFill>
                  <a:schemeClr val="tx2"/>
                </a:solidFill>
              </a:rPr>
              <a:t>Kennisdocument protonpompremmers: </a:t>
            </a:r>
          </a:p>
          <a:p>
            <a:pPr>
              <a:lnSpc>
                <a:spcPct val="100000"/>
              </a:lnSpc>
              <a:spcBef>
                <a:spcPts val="0"/>
              </a:spcBef>
              <a:spcAft>
                <a:spcPts val="200"/>
              </a:spcAft>
            </a:pPr>
            <a:r>
              <a:rPr lang="nl-BE" sz="900" b="0" dirty="0">
                <a:solidFill>
                  <a:schemeClr val="tx2"/>
                </a:solidFill>
              </a:rPr>
              <a:t>https://richtlijnen.nhg.org//files/2020-11/Eindversie%20Kennisdocument%20Protonpompremmers_0.pdf</a:t>
            </a:r>
          </a:p>
          <a:p>
            <a:pPr>
              <a:lnSpc>
                <a:spcPct val="100000"/>
              </a:lnSpc>
              <a:spcBef>
                <a:spcPts val="0"/>
              </a:spcBef>
              <a:spcAft>
                <a:spcPts val="200"/>
              </a:spcAft>
            </a:pPr>
            <a:r>
              <a:rPr lang="nl-BE" sz="900" b="0" dirty="0">
                <a:solidFill>
                  <a:schemeClr val="tx2"/>
                </a:solidFill>
              </a:rPr>
              <a:t>NHG-standaard Maagklachten, 2021</a:t>
            </a:r>
            <a:endParaRPr lang="en-US" sz="900" b="0" dirty="0">
              <a:solidFill>
                <a:schemeClr val="tx2"/>
              </a:solidFill>
            </a:endParaRPr>
          </a:p>
          <a:p>
            <a:pPr>
              <a:lnSpc>
                <a:spcPct val="100000"/>
              </a:lnSpc>
              <a:spcBef>
                <a:spcPts val="0"/>
              </a:spcBef>
            </a:pPr>
            <a:endParaRPr lang="nl-NL" sz="900" b="0" dirty="0">
              <a:solidFill>
                <a:schemeClr val="tx2"/>
              </a:solidFill>
            </a:endParaRPr>
          </a:p>
        </p:txBody>
      </p:sp>
      <p:sp>
        <p:nvSpPr>
          <p:cNvPr id="7" name="Text Placeholder 28">
            <a:extLst>
              <a:ext uri="{FF2B5EF4-FFF2-40B4-BE49-F238E27FC236}">
                <a16:creationId xmlns:a16="http://schemas.microsoft.com/office/drawing/2014/main" id="{7D0DB1C8-8857-EEEC-CA38-97C2C0480E93}"/>
              </a:ext>
            </a:extLst>
          </p:cNvPr>
          <p:cNvSpPr txBox="1">
            <a:spLocks/>
          </p:cNvSpPr>
          <p:nvPr/>
        </p:nvSpPr>
        <p:spPr>
          <a:xfrm>
            <a:off x="721464" y="2579599"/>
            <a:ext cx="108473" cy="31922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8" name="Text Placeholder 28">
            <a:extLst>
              <a:ext uri="{FF2B5EF4-FFF2-40B4-BE49-F238E27FC236}">
                <a16:creationId xmlns:a16="http://schemas.microsoft.com/office/drawing/2014/main" id="{672FB7AA-0917-7A7A-F56E-F54D890E69EF}"/>
              </a:ext>
            </a:extLst>
          </p:cNvPr>
          <p:cNvSpPr txBox="1">
            <a:spLocks/>
          </p:cNvSpPr>
          <p:nvPr/>
        </p:nvSpPr>
        <p:spPr>
          <a:xfrm>
            <a:off x="721464" y="3789893"/>
            <a:ext cx="108473" cy="31922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pic>
        <p:nvPicPr>
          <p:cNvPr id="10" name="Picture Placeholder 47" descr="A pile of pills in blisters&#10;&#10;Description automatically generated">
            <a:extLst>
              <a:ext uri="{FF2B5EF4-FFF2-40B4-BE49-F238E27FC236}">
                <a16:creationId xmlns:a16="http://schemas.microsoft.com/office/drawing/2014/main" id="{17CD1830-6AAF-A77C-5FFF-3CFCE420F2DC}"/>
              </a:ext>
            </a:extLst>
          </p:cNvPr>
          <p:cNvPicPr>
            <a:picLocks noChangeAspect="1"/>
          </p:cNvPicPr>
          <p:nvPr/>
        </p:nvPicPr>
        <p:blipFill>
          <a:blip r:embed="rId4" cstate="print">
            <a:extLst>
              <a:ext uri="{28A0092B-C50C-407E-A947-70E740481C1C}">
                <a14:useLocalDpi xmlns:a14="http://schemas.microsoft.com/office/drawing/2010/main" val="0"/>
              </a:ext>
            </a:extLst>
          </a:blip>
          <a:srcRect l="41478" t="26255" r="7818" b="-6420"/>
          <a:stretch/>
        </p:blipFill>
        <p:spPr>
          <a:xfrm rot="3115773">
            <a:off x="7857813" y="3134998"/>
            <a:ext cx="6716591" cy="7059817"/>
          </a:xfrm>
          <a:prstGeom prst="ellipse">
            <a:avLst/>
          </a:prstGeom>
        </p:spPr>
      </p:pic>
    </p:spTree>
    <p:extLst>
      <p:ext uri="{BB962C8B-B14F-4D97-AF65-F5344CB8AC3E}">
        <p14:creationId xmlns:p14="http://schemas.microsoft.com/office/powerpoint/2010/main" val="1560886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53CC7-5CF7-76FD-78F6-56AE37400258}"/>
            </a:ext>
          </a:extLst>
        </p:cNvPr>
        <p:cNvGrpSpPr/>
        <p:nvPr/>
      </p:nvGrpSpPr>
      <p:grpSpPr>
        <a:xfrm>
          <a:off x="0" y="0"/>
          <a:ext cx="0" cy="0"/>
          <a:chOff x="0" y="0"/>
          <a:chExt cx="0" cy="0"/>
        </a:xfrm>
      </p:grpSpPr>
      <p:sp>
        <p:nvSpPr>
          <p:cNvPr id="5" name="Titel 1">
            <a:extLst>
              <a:ext uri="{FF2B5EF4-FFF2-40B4-BE49-F238E27FC236}">
                <a16:creationId xmlns:a16="http://schemas.microsoft.com/office/drawing/2014/main" id="{AA335F9E-A494-CC7F-3C2A-DE6B8B05261A}"/>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Aanbevelingen minderen/stoppen PPI</a:t>
            </a:r>
            <a:endParaRPr lang="en-US" dirty="0"/>
          </a:p>
        </p:txBody>
      </p:sp>
      <p:sp>
        <p:nvSpPr>
          <p:cNvPr id="6" name="Tijdelijke aanduiding voor tekst 2">
            <a:extLst>
              <a:ext uri="{FF2B5EF4-FFF2-40B4-BE49-F238E27FC236}">
                <a16:creationId xmlns:a16="http://schemas.microsoft.com/office/drawing/2014/main" id="{2E6FEBCC-089C-3D44-1802-876288325610}"/>
              </a:ext>
            </a:extLst>
          </p:cNvPr>
          <p:cNvSpPr txBox="1">
            <a:spLocks/>
          </p:cNvSpPr>
          <p:nvPr/>
        </p:nvSpPr>
        <p:spPr>
          <a:xfrm>
            <a:off x="1321030" y="6267558"/>
            <a:ext cx="8182200" cy="438042"/>
          </a:xfrm>
          <a:prstGeom prst="rect">
            <a:avLst/>
          </a:prstGeom>
        </p:spPr>
        <p:txBody>
          <a:bodyPr vert="horz"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accent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
              </a:spcAft>
            </a:pPr>
            <a:r>
              <a:rPr lang="nl-BE" sz="900" b="0" dirty="0">
                <a:solidFill>
                  <a:schemeClr val="tx2"/>
                </a:solidFill>
              </a:rPr>
              <a:t>Kennisdocument protonpompremmers: </a:t>
            </a:r>
          </a:p>
          <a:p>
            <a:pPr>
              <a:lnSpc>
                <a:spcPct val="100000"/>
              </a:lnSpc>
              <a:spcBef>
                <a:spcPts val="0"/>
              </a:spcBef>
              <a:spcAft>
                <a:spcPts val="200"/>
              </a:spcAft>
            </a:pPr>
            <a:r>
              <a:rPr lang="nl-BE" sz="900" b="0" dirty="0">
                <a:solidFill>
                  <a:schemeClr val="tx2"/>
                </a:solidFill>
              </a:rPr>
              <a:t>https://richtlijnen.nhg.org//files/2020-11/Eindversie%20Kennisdocument%20Protonpompremmers_0.pdf</a:t>
            </a:r>
          </a:p>
          <a:p>
            <a:pPr>
              <a:lnSpc>
                <a:spcPct val="100000"/>
              </a:lnSpc>
              <a:spcBef>
                <a:spcPts val="0"/>
              </a:spcBef>
              <a:spcAft>
                <a:spcPts val="200"/>
              </a:spcAft>
            </a:pPr>
            <a:r>
              <a:rPr lang="nl-BE" sz="900" b="0" dirty="0">
                <a:solidFill>
                  <a:schemeClr val="tx2"/>
                </a:solidFill>
              </a:rPr>
              <a:t>NHG-standaard Maagklachten, 2021</a:t>
            </a:r>
            <a:endParaRPr lang="en-US" sz="900" b="0" dirty="0">
              <a:solidFill>
                <a:schemeClr val="tx2"/>
              </a:solidFill>
            </a:endParaRPr>
          </a:p>
          <a:p>
            <a:pPr>
              <a:lnSpc>
                <a:spcPct val="100000"/>
              </a:lnSpc>
              <a:spcBef>
                <a:spcPts val="0"/>
              </a:spcBef>
            </a:pPr>
            <a:endParaRPr lang="nl-NL" sz="900" b="0" dirty="0">
              <a:solidFill>
                <a:schemeClr val="tx2"/>
              </a:solidFill>
            </a:endParaRPr>
          </a:p>
        </p:txBody>
      </p:sp>
      <p:pic>
        <p:nvPicPr>
          <p:cNvPr id="10" name="Picture Placeholder 47" descr="A pile of pills in blisters&#10;&#10;Description automatically generated">
            <a:extLst>
              <a:ext uri="{FF2B5EF4-FFF2-40B4-BE49-F238E27FC236}">
                <a16:creationId xmlns:a16="http://schemas.microsoft.com/office/drawing/2014/main" id="{ACB31EE3-88C2-61B1-7F0C-259DAA7E11D2}"/>
              </a:ext>
            </a:extLst>
          </p:cNvPr>
          <p:cNvPicPr>
            <a:picLocks noChangeAspect="1"/>
          </p:cNvPicPr>
          <p:nvPr/>
        </p:nvPicPr>
        <p:blipFill>
          <a:blip r:embed="rId2" cstate="print">
            <a:extLst>
              <a:ext uri="{28A0092B-C50C-407E-A947-70E740481C1C}">
                <a14:useLocalDpi xmlns:a14="http://schemas.microsoft.com/office/drawing/2010/main" val="0"/>
              </a:ext>
            </a:extLst>
          </a:blip>
          <a:srcRect l="41478" t="26255" r="7818" b="-6420"/>
          <a:stretch/>
        </p:blipFill>
        <p:spPr>
          <a:xfrm rot="3115773">
            <a:off x="7857813" y="3134998"/>
            <a:ext cx="6716591" cy="7059817"/>
          </a:xfrm>
          <a:prstGeom prst="ellipse">
            <a:avLst/>
          </a:prstGeom>
        </p:spPr>
      </p:pic>
      <p:sp>
        <p:nvSpPr>
          <p:cNvPr id="2" name="Content Placeholder 2">
            <a:extLst>
              <a:ext uri="{FF2B5EF4-FFF2-40B4-BE49-F238E27FC236}">
                <a16:creationId xmlns:a16="http://schemas.microsoft.com/office/drawing/2014/main" id="{9E53AB4C-0CA3-BD54-ED45-ED29983482AB}"/>
              </a:ext>
            </a:extLst>
          </p:cNvPr>
          <p:cNvSpPr txBox="1">
            <a:spLocks/>
          </p:cNvSpPr>
          <p:nvPr/>
        </p:nvSpPr>
        <p:spPr>
          <a:xfrm>
            <a:off x="812800" y="1273315"/>
            <a:ext cx="10589768" cy="4884974"/>
          </a:xfrm>
          <a:prstGeom prst="rect">
            <a:avLst/>
          </a:prstGeom>
        </p:spPr>
        <p:txBody>
          <a:bodyPr lIns="91440" tIns="45720" rIns="91440" bIns="45720" anchor="ctr">
            <a:noAutofit/>
          </a:bodyPr>
          <a:lst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lstStyle>
          <a:p>
            <a:pPr marL="0" indent="0">
              <a:buClr>
                <a:schemeClr val="accent1"/>
              </a:buClr>
              <a:buSzPct val="100000"/>
              <a:buNone/>
            </a:pPr>
            <a:endParaRPr lang="nl-BE" sz="1000" dirty="0"/>
          </a:p>
          <a:p>
            <a:pPr marL="0" indent="0">
              <a:buClr>
                <a:schemeClr val="accent1"/>
              </a:buClr>
              <a:buSzPct val="100000"/>
              <a:buNone/>
            </a:pPr>
            <a:r>
              <a:rPr lang="nl-BE" sz="1800" dirty="0"/>
              <a:t>Wijze van afbouw:</a:t>
            </a:r>
          </a:p>
          <a:p>
            <a:pPr lvl="2">
              <a:buClr>
                <a:schemeClr val="accent1"/>
              </a:buClr>
              <a:buSzPct val="100000"/>
              <a:buFont typeface="Arial" panose="020B0604020202020204" pitchFamily="34" charset="0"/>
              <a:buChar char="•"/>
            </a:pPr>
            <a:r>
              <a:rPr lang="nl-BE" sz="1800" dirty="0"/>
              <a:t>stop een PPI niet in 1 keer, maar bouw af in stappen </a:t>
            </a:r>
          </a:p>
          <a:p>
            <a:pPr lvl="2">
              <a:buClr>
                <a:schemeClr val="accent1"/>
              </a:buClr>
              <a:buSzPct val="100000"/>
              <a:buFont typeface="Arial" panose="020B0604020202020204" pitchFamily="34" charset="0"/>
              <a:buChar char="•"/>
            </a:pPr>
            <a:r>
              <a:rPr lang="nl-BE" sz="1800" dirty="0"/>
              <a:t>overweeg na 1 jaar een nieuwe poging </a:t>
            </a:r>
          </a:p>
          <a:p>
            <a:pPr marL="685800" lvl="2" indent="0">
              <a:buClr>
                <a:schemeClr val="accent1"/>
              </a:buClr>
              <a:buSzPct val="100000"/>
              <a:buNone/>
            </a:pPr>
            <a:r>
              <a:rPr lang="nl-BE" sz="1800" dirty="0"/>
              <a:t>	als afbouwen van de PPI niet is gelukt </a:t>
            </a:r>
          </a:p>
          <a:p>
            <a:pPr marL="0" indent="0">
              <a:buClr>
                <a:schemeClr val="accent1"/>
              </a:buClr>
              <a:buSzPct val="100000"/>
              <a:buNone/>
            </a:pPr>
            <a:endParaRPr lang="nl-BE" sz="1000" dirty="0"/>
          </a:p>
          <a:p>
            <a:pPr marL="0" indent="0">
              <a:buClr>
                <a:schemeClr val="accent1"/>
              </a:buClr>
              <a:buSzPct val="100000"/>
              <a:buNone/>
            </a:pPr>
            <a:endParaRPr lang="nl-BE" sz="1800" dirty="0"/>
          </a:p>
          <a:p>
            <a:pPr marL="0" indent="0">
              <a:buClr>
                <a:schemeClr val="accent1"/>
              </a:buClr>
              <a:buSzPct val="100000"/>
              <a:buNone/>
            </a:pPr>
            <a:endParaRPr lang="nl-BE" sz="1800" dirty="0"/>
          </a:p>
          <a:p>
            <a:pPr marL="0" indent="0">
              <a:buClr>
                <a:schemeClr val="accent1"/>
              </a:buClr>
              <a:buSzPct val="100000"/>
              <a:buNone/>
            </a:pPr>
            <a:r>
              <a:rPr lang="nl-BE" sz="1800" dirty="0"/>
              <a:t>	Continueer gebruik </a:t>
            </a:r>
            <a:r>
              <a:rPr lang="nl-BE" sz="1800" dirty="0" err="1"/>
              <a:t>PPI´s</a:t>
            </a:r>
            <a:r>
              <a:rPr lang="nl-BE" sz="1800" dirty="0"/>
              <a:t> bij:</a:t>
            </a:r>
          </a:p>
          <a:p>
            <a:pPr lvl="3">
              <a:buClr>
                <a:schemeClr val="accent1"/>
              </a:buClr>
              <a:buSzPct val="100000"/>
              <a:buFont typeface="Arial" panose="020B0604020202020204" pitchFamily="34" charset="0"/>
              <a:buChar char="•"/>
            </a:pPr>
            <a:r>
              <a:rPr lang="nl-BE" sz="1800" dirty="0" err="1"/>
              <a:t>Barrettoesofagus</a:t>
            </a:r>
            <a:r>
              <a:rPr lang="nl-BE" sz="1800" dirty="0"/>
              <a:t>, </a:t>
            </a:r>
            <a:r>
              <a:rPr lang="nl-BE" sz="1800" dirty="0" err="1"/>
              <a:t>zollinger-ellisonsyndroom</a:t>
            </a:r>
            <a:r>
              <a:rPr lang="nl-BE" sz="1800" dirty="0"/>
              <a:t>, </a:t>
            </a:r>
          </a:p>
          <a:p>
            <a:pPr marL="1143000" lvl="3" indent="0">
              <a:buClr>
                <a:schemeClr val="accent1"/>
              </a:buClr>
              <a:buSzPct val="100000"/>
              <a:buNone/>
            </a:pPr>
            <a:r>
              <a:rPr lang="nl-BE" sz="1800" dirty="0"/>
              <a:t>	oesofagitis graad C of D </a:t>
            </a:r>
          </a:p>
          <a:p>
            <a:pPr lvl="3">
              <a:buClr>
                <a:schemeClr val="accent1"/>
              </a:buClr>
              <a:buSzPct val="100000"/>
              <a:buFont typeface="Arial" panose="020B0604020202020204" pitchFamily="34" charset="0"/>
              <a:buChar char="•"/>
            </a:pPr>
            <a:r>
              <a:rPr lang="nl-BE" sz="1800" dirty="0"/>
              <a:t>Indicatie voor maagbescherming door GM-gebruik</a:t>
            </a:r>
          </a:p>
        </p:txBody>
      </p:sp>
      <p:pic>
        <p:nvPicPr>
          <p:cNvPr id="3" name="Afbeelding 47">
            <a:extLst>
              <a:ext uri="{FF2B5EF4-FFF2-40B4-BE49-F238E27FC236}">
                <a16:creationId xmlns:a16="http://schemas.microsoft.com/office/drawing/2014/main" id="{78CE6DCB-1D19-5582-86D5-5309F2F677C0}"/>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225104" y="4342128"/>
            <a:ext cx="504262" cy="442983"/>
          </a:xfrm>
          <a:prstGeom prst="rect">
            <a:avLst/>
          </a:prstGeom>
        </p:spPr>
      </p:pic>
      <p:sp>
        <p:nvSpPr>
          <p:cNvPr id="9" name="Text Placeholder 28">
            <a:extLst>
              <a:ext uri="{FF2B5EF4-FFF2-40B4-BE49-F238E27FC236}">
                <a16:creationId xmlns:a16="http://schemas.microsoft.com/office/drawing/2014/main" id="{846C28F1-2203-567D-D8CF-1685BD0AA45A}"/>
              </a:ext>
            </a:extLst>
          </p:cNvPr>
          <p:cNvSpPr txBox="1">
            <a:spLocks/>
          </p:cNvSpPr>
          <p:nvPr/>
        </p:nvSpPr>
        <p:spPr>
          <a:xfrm>
            <a:off x="721464" y="2040115"/>
            <a:ext cx="108473" cy="319220"/>
          </a:xfrm>
          <a:prstGeom prst="rect">
            <a:avLst/>
          </a:prstGeom>
          <a:blipFill>
            <a:blip r:embed="rId5">
              <a:extLst>
                <a:ext uri="{96DAC541-7B7A-43D3-8B79-37D633B846F1}">
                  <asvg:svgBlip xmlns:asvg="http://schemas.microsoft.com/office/drawing/2016/SVG/main" r:embed="rId6"/>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Tree>
    <p:extLst>
      <p:ext uri="{BB962C8B-B14F-4D97-AF65-F5344CB8AC3E}">
        <p14:creationId xmlns:p14="http://schemas.microsoft.com/office/powerpoint/2010/main" val="13559061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3426E-D64A-ADD2-9CB6-F5FF755ADCE9}"/>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7D0838DD-CF76-12BB-4460-3B3AB0F8ECE2}"/>
              </a:ext>
            </a:extLst>
          </p:cNvPr>
          <p:cNvSpPr>
            <a:spLocks noGrp="1"/>
          </p:cNvSpPr>
          <p:nvPr>
            <p:ph type="body" sz="quarter" idx="18"/>
          </p:nvPr>
        </p:nvSpPr>
        <p:spPr>
          <a:xfrm>
            <a:off x="329263" y="2413000"/>
            <a:ext cx="6833537" cy="2071688"/>
          </a:xfrm>
        </p:spPr>
        <p:txBody>
          <a:bodyPr/>
          <a:lstStyle/>
          <a:p>
            <a:pPr algn="ctr">
              <a:lnSpc>
                <a:spcPct val="107000"/>
              </a:lnSpc>
              <a:spcAft>
                <a:spcPts val="800"/>
              </a:spcAft>
            </a:pPr>
            <a:r>
              <a:rPr lang="nl-NL" sz="1800" dirty="0">
                <a:effectLst/>
                <a:ea typeface="Calibri" panose="020F0502020204030204" pitchFamily="34" charset="0"/>
                <a:cs typeface="Times New Roman" panose="02020603050405020304" pitchFamily="18" charset="0"/>
              </a:rPr>
              <a:t>Wat zou een oorzaak kunnen zijn voor het opnieuw opkomen van de reflux-klachten nadat deze patiënt de medicatie 1 week niet heeft ingenomen?</a:t>
            </a:r>
            <a:r>
              <a:rPr lang="nl-NL" sz="2400" dirty="0">
                <a:solidFill>
                  <a:schemeClr val="bg1"/>
                </a:solidFill>
                <a:effectLst/>
                <a:ea typeface="Calibri" panose="020F0502020204030204" pitchFamily="34" charset="0"/>
                <a:cs typeface="Times New Roman" panose="02020603050405020304" pitchFamily="18" charset="0"/>
              </a:rPr>
              <a:t>?</a:t>
            </a:r>
          </a:p>
          <a:p>
            <a:pPr algn="ctr"/>
            <a:endParaRPr lang="nl-BE" sz="1000" dirty="0"/>
          </a:p>
          <a:p>
            <a:endParaRPr lang="nl-BE" dirty="0"/>
          </a:p>
        </p:txBody>
      </p:sp>
      <p:pic>
        <p:nvPicPr>
          <p:cNvPr id="30" name="Tijdelijke aanduiding voor afbeelding 29" descr="Afbeelding met persoon, Natuurlijke voeding, overdekt, groente&#10;&#10;Automatisch gegenereerde beschrijving">
            <a:extLst>
              <a:ext uri="{FF2B5EF4-FFF2-40B4-BE49-F238E27FC236}">
                <a16:creationId xmlns:a16="http://schemas.microsoft.com/office/drawing/2014/main" id="{6494D36A-7D94-D47D-DBC5-156EADF4257C}"/>
              </a:ext>
            </a:extLst>
          </p:cNvPr>
          <p:cNvPicPr>
            <a:picLocks noGrp="1" noChangeAspect="1"/>
          </p:cNvPicPr>
          <p:nvPr>
            <p:ph type="pic" sz="quarter" idx="21"/>
          </p:nvPr>
        </p:nvPicPr>
        <p:blipFill>
          <a:blip r:embed="rId3"/>
          <a:srcRect l="10463" r="10463"/>
          <a:stretch>
            <a:fillRect/>
          </a:stretch>
        </p:blipFill>
        <p:spPr/>
      </p:pic>
      <p:sp>
        <p:nvSpPr>
          <p:cNvPr id="31" name="Titel 1">
            <a:extLst>
              <a:ext uri="{FF2B5EF4-FFF2-40B4-BE49-F238E27FC236}">
                <a16:creationId xmlns:a16="http://schemas.microsoft.com/office/drawing/2014/main" id="{3BD95C2B-18C7-46CE-24C8-3AD4E966D031}"/>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Casus Mevrouw Janssens (52jaar)</a:t>
            </a:r>
            <a:endParaRPr lang="en-US" dirty="0"/>
          </a:p>
        </p:txBody>
      </p:sp>
    </p:spTree>
    <p:extLst>
      <p:ext uri="{BB962C8B-B14F-4D97-AF65-F5344CB8AC3E}">
        <p14:creationId xmlns:p14="http://schemas.microsoft.com/office/powerpoint/2010/main" val="17328873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1D84681D-C117-46CA-86FC-14A72AF55392}"/>
              </a:ext>
            </a:extLst>
          </p:cNvPr>
          <p:cNvSpPr>
            <a:spLocks noGrp="1"/>
          </p:cNvSpPr>
          <p:nvPr>
            <p:ph type="body" sz="quarter" idx="15"/>
          </p:nvPr>
        </p:nvSpPr>
        <p:spPr>
          <a:xfrm>
            <a:off x="1313921" y="6254916"/>
            <a:ext cx="10514012" cy="732905"/>
          </a:xfrm>
        </p:spPr>
        <p:txBody>
          <a:bodyPr vert="horz" lIns="91440" tIns="45720" rIns="91440" bIns="45720" anchor="t">
            <a:noAutofit/>
          </a:bodyPr>
          <a:lstStyle/>
          <a:p>
            <a:pPr algn="l">
              <a:spcBef>
                <a:spcPts val="0"/>
              </a:spcBef>
              <a:spcAft>
                <a:spcPts val="200"/>
              </a:spcAft>
            </a:pPr>
            <a:r>
              <a:rPr lang="nl-BE" sz="900" b="0" dirty="0">
                <a:solidFill>
                  <a:schemeClr val="tx2"/>
                </a:solidFill>
              </a:rPr>
              <a:t>BCFI</a:t>
            </a:r>
          </a:p>
          <a:p>
            <a:pPr algn="l">
              <a:spcBef>
                <a:spcPts val="0"/>
              </a:spcBef>
              <a:spcAft>
                <a:spcPts val="200"/>
              </a:spcAft>
            </a:pPr>
            <a:r>
              <a:rPr lang="nl-BE" sz="900" b="0" dirty="0">
                <a:solidFill>
                  <a:schemeClr val="tx2"/>
                </a:solidFill>
              </a:rPr>
              <a:t>NHG-standaard Maagklachten, 2021</a:t>
            </a:r>
          </a:p>
          <a:p>
            <a:pPr algn="l">
              <a:spcBef>
                <a:spcPts val="0"/>
              </a:spcBef>
              <a:spcAft>
                <a:spcPts val="200"/>
              </a:spcAft>
            </a:pPr>
            <a:r>
              <a:rPr lang="nl-BE" sz="900" b="0" dirty="0" err="1">
                <a:solidFill>
                  <a:schemeClr val="tx2"/>
                </a:solidFill>
              </a:rPr>
              <a:t>Namikawa</a:t>
            </a:r>
            <a:r>
              <a:rPr lang="nl-BE" sz="900" b="0" dirty="0">
                <a:solidFill>
                  <a:schemeClr val="tx2"/>
                </a:solidFill>
              </a:rPr>
              <a:t> K. Rebound Acid </a:t>
            </a:r>
            <a:r>
              <a:rPr lang="nl-BE" sz="900" b="0" dirty="0" err="1">
                <a:solidFill>
                  <a:schemeClr val="tx2"/>
                </a:solidFill>
              </a:rPr>
              <a:t>Hypersecretion</a:t>
            </a:r>
            <a:r>
              <a:rPr lang="nl-BE" sz="900" b="0" dirty="0">
                <a:solidFill>
                  <a:schemeClr val="tx2"/>
                </a:solidFill>
              </a:rPr>
              <a:t> </a:t>
            </a:r>
            <a:r>
              <a:rPr lang="nl-BE" sz="900" b="0" dirty="0" err="1">
                <a:solidFill>
                  <a:schemeClr val="tx2"/>
                </a:solidFill>
              </a:rPr>
              <a:t>after</a:t>
            </a:r>
            <a:r>
              <a:rPr lang="nl-BE" sz="900" b="0" dirty="0">
                <a:solidFill>
                  <a:schemeClr val="tx2"/>
                </a:solidFill>
              </a:rPr>
              <a:t> Withdrawal of Long-Term Proton Pump Inhibitor (PPI) Treatment-Are </a:t>
            </a:r>
            <a:r>
              <a:rPr lang="nl-BE" sz="900" b="0" dirty="0" err="1">
                <a:solidFill>
                  <a:schemeClr val="tx2"/>
                </a:solidFill>
              </a:rPr>
              <a:t>PPIs</a:t>
            </a:r>
            <a:r>
              <a:rPr lang="nl-BE" sz="900" b="0" dirty="0">
                <a:solidFill>
                  <a:schemeClr val="tx2"/>
                </a:solidFill>
              </a:rPr>
              <a:t> </a:t>
            </a:r>
            <a:r>
              <a:rPr lang="nl-BE" sz="900" b="0" dirty="0" err="1">
                <a:solidFill>
                  <a:schemeClr val="tx2"/>
                </a:solidFill>
              </a:rPr>
              <a:t>Addictive</a:t>
            </a:r>
            <a:r>
              <a:rPr lang="nl-BE" sz="900" b="0" dirty="0">
                <a:solidFill>
                  <a:schemeClr val="tx2"/>
                </a:solidFill>
              </a:rPr>
              <a:t>? Int J Mol </a:t>
            </a:r>
            <a:r>
              <a:rPr lang="nl-BE" sz="900" b="0" dirty="0" err="1">
                <a:solidFill>
                  <a:schemeClr val="tx2"/>
                </a:solidFill>
              </a:rPr>
              <a:t>Sci</a:t>
            </a:r>
            <a:r>
              <a:rPr lang="nl-BE" sz="900" b="0" dirty="0">
                <a:solidFill>
                  <a:schemeClr val="tx2"/>
                </a:solidFill>
              </a:rPr>
              <a:t>. 2024 May 17;25(10):5459.</a:t>
            </a:r>
          </a:p>
          <a:p>
            <a:pPr algn="l">
              <a:spcBef>
                <a:spcPts val="0"/>
              </a:spcBef>
              <a:spcAft>
                <a:spcPts val="200"/>
              </a:spcAft>
            </a:pPr>
            <a:endParaRPr lang="en-US" sz="900" b="0" dirty="0">
              <a:solidFill>
                <a:schemeClr val="tx2"/>
              </a:solidFill>
            </a:endParaRPr>
          </a:p>
          <a:p>
            <a:pPr algn="l"/>
            <a:endParaRPr lang="nl-BE" sz="900" b="0" dirty="0">
              <a:solidFill>
                <a:schemeClr val="tx2"/>
              </a:solidFill>
            </a:endParaRPr>
          </a:p>
          <a:p>
            <a:pPr algn="l"/>
            <a:endParaRPr lang="nl-NL" sz="900" b="0" dirty="0">
              <a:solidFill>
                <a:schemeClr val="tx2"/>
              </a:solidFill>
            </a:endParaRPr>
          </a:p>
        </p:txBody>
      </p:sp>
      <p:sp>
        <p:nvSpPr>
          <p:cNvPr id="4" name="Content Placeholder 2">
            <a:extLst>
              <a:ext uri="{FF2B5EF4-FFF2-40B4-BE49-F238E27FC236}">
                <a16:creationId xmlns:a16="http://schemas.microsoft.com/office/drawing/2014/main" id="{530AF3DB-E4FD-5043-0BF8-5A5B409F51F9}"/>
              </a:ext>
            </a:extLst>
          </p:cNvPr>
          <p:cNvSpPr txBox="1">
            <a:spLocks/>
          </p:cNvSpPr>
          <p:nvPr/>
        </p:nvSpPr>
        <p:spPr>
          <a:xfrm>
            <a:off x="812800" y="1452997"/>
            <a:ext cx="10589768" cy="4149065"/>
          </a:xfrm>
          <a:prstGeom prst="rect">
            <a:avLst/>
          </a:prstGeom>
        </p:spPr>
        <p:txBody>
          <a:bodyPr lIns="91440" tIns="45720" rIns="91440" bIns="45720" anchor="t">
            <a:normAutofit/>
          </a:bodyPr>
          <a:lst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lstStyle>
          <a:p>
            <a:pPr marL="0" indent="0">
              <a:buClr>
                <a:srgbClr val="233438"/>
              </a:buClr>
              <a:buFont typeface="Wingdings"/>
              <a:buNone/>
            </a:pPr>
            <a:endParaRPr lang="nl-NL" sz="1800" dirty="0"/>
          </a:p>
          <a:p>
            <a:pPr marL="0" indent="0">
              <a:buClr>
                <a:srgbClr val="233438"/>
              </a:buClr>
              <a:buNone/>
            </a:pPr>
            <a:r>
              <a:rPr lang="nl-NL" sz="1800" dirty="0">
                <a:solidFill>
                  <a:schemeClr val="accent1"/>
                </a:solidFill>
                <a:ea typeface="+mn-lt"/>
                <a:cs typeface="+mn-lt"/>
              </a:rPr>
              <a:t>Het </a:t>
            </a:r>
            <a:r>
              <a:rPr lang="nl-NL" sz="1800" dirty="0" err="1">
                <a:solidFill>
                  <a:schemeClr val="accent1"/>
                </a:solidFill>
                <a:ea typeface="+mn-lt"/>
                <a:cs typeface="+mn-lt"/>
              </a:rPr>
              <a:t>rebound-effect</a:t>
            </a:r>
            <a:r>
              <a:rPr lang="nl-NL" sz="1800" dirty="0">
                <a:solidFill>
                  <a:schemeClr val="accent1"/>
                </a:solidFill>
                <a:ea typeface="+mn-lt"/>
                <a:cs typeface="+mn-lt"/>
              </a:rPr>
              <a:t> = </a:t>
            </a:r>
            <a:r>
              <a:rPr lang="nl-NL" sz="1800" dirty="0">
                <a:ea typeface="+mn-lt"/>
                <a:cs typeface="+mn-lt"/>
              </a:rPr>
              <a:t>terugkeren van de oorspronkelijke klachten na het stoppen met een maagzuurremmer</a:t>
            </a:r>
          </a:p>
          <a:p>
            <a:pPr marL="0" indent="0">
              <a:buClr>
                <a:srgbClr val="233438"/>
              </a:buClr>
              <a:buNone/>
            </a:pPr>
            <a:r>
              <a:rPr lang="nl-NL" sz="1800" dirty="0">
                <a:ea typeface="+mn-lt"/>
                <a:cs typeface="+mn-lt"/>
              </a:rPr>
              <a:t>	Mogelijke oorzaak: hoge </a:t>
            </a:r>
            <a:r>
              <a:rPr lang="nl-NL" sz="1800" dirty="0" err="1">
                <a:ea typeface="+mn-lt"/>
                <a:cs typeface="+mn-lt"/>
              </a:rPr>
              <a:t>gastrinespiegels</a:t>
            </a:r>
            <a:r>
              <a:rPr lang="nl-NL" sz="1800" dirty="0">
                <a:ea typeface="+mn-lt"/>
                <a:cs typeface="+mn-lt"/>
              </a:rPr>
              <a:t> door lange periode van maagzuurremming </a:t>
            </a:r>
          </a:p>
          <a:p>
            <a:pPr marL="0" indent="0">
              <a:buClr>
                <a:srgbClr val="233438"/>
              </a:buClr>
              <a:buNone/>
            </a:pPr>
            <a:r>
              <a:rPr lang="nl-NL" sz="1800" dirty="0">
                <a:ea typeface="+mn-lt"/>
                <a:cs typeface="+mn-lt"/>
                <a:sym typeface="Wingdings" panose="05000000000000000000" pitchFamily="2" charset="2"/>
              </a:rPr>
              <a:t>				hoge productie maagzuur</a:t>
            </a:r>
            <a:endParaRPr lang="nl-NL" sz="1800" dirty="0">
              <a:ea typeface="+mn-lt"/>
              <a:cs typeface="+mn-lt"/>
            </a:endParaRPr>
          </a:p>
          <a:p>
            <a:pPr marL="0" indent="0">
              <a:buClr>
                <a:srgbClr val="233438"/>
              </a:buClr>
              <a:buFont typeface="Wingdings"/>
              <a:buNone/>
            </a:pPr>
            <a:endParaRPr lang="nl-NL" sz="1800" dirty="0">
              <a:ea typeface="+mn-lt"/>
              <a:cs typeface="+mn-lt"/>
            </a:endParaRPr>
          </a:p>
          <a:p>
            <a:pPr marL="0" indent="0">
              <a:buClr>
                <a:srgbClr val="233438"/>
              </a:buClr>
              <a:buFont typeface="Wingdings"/>
              <a:buNone/>
            </a:pPr>
            <a:endParaRPr lang="nl-NL" sz="1800" dirty="0">
              <a:ea typeface="+mn-lt"/>
              <a:cs typeface="+mn-lt"/>
            </a:endParaRPr>
          </a:p>
          <a:p>
            <a:pPr marL="0" indent="0">
              <a:buClr>
                <a:srgbClr val="233438"/>
              </a:buClr>
              <a:buNone/>
            </a:pPr>
            <a:r>
              <a:rPr lang="nl-NL" sz="1800" dirty="0" err="1">
                <a:solidFill>
                  <a:schemeClr val="accent1"/>
                </a:solidFill>
                <a:ea typeface="+mn-lt"/>
                <a:cs typeface="+mn-lt"/>
              </a:rPr>
              <a:t>Facts</a:t>
            </a:r>
            <a:r>
              <a:rPr lang="nl-NL" sz="1800" dirty="0">
                <a:solidFill>
                  <a:schemeClr val="accent1"/>
                </a:solidFill>
                <a:ea typeface="+mn-lt"/>
                <a:cs typeface="+mn-lt"/>
              </a:rPr>
              <a:t>:   !   </a:t>
            </a:r>
            <a:r>
              <a:rPr lang="nl-NL" sz="1800" dirty="0">
                <a:ea typeface="+mn-lt"/>
                <a:cs typeface="+mn-lt"/>
              </a:rPr>
              <a:t>Beschreven vanaf gebruiksduur van 4-8 weken </a:t>
            </a:r>
          </a:p>
          <a:p>
            <a:pPr lvl="2">
              <a:buClr>
                <a:schemeClr val="accent1"/>
              </a:buClr>
              <a:buFont typeface="Arial" panose="020B0604020202020204" pitchFamily="34" charset="0"/>
              <a:buChar char="•"/>
            </a:pPr>
            <a:r>
              <a:rPr lang="nl-NL" sz="1800" dirty="0"/>
              <a:t>Klachten: zuurbranden, zure oprispingen, dyspepsie</a:t>
            </a:r>
          </a:p>
          <a:p>
            <a:pPr lvl="2">
              <a:buClr>
                <a:schemeClr val="accent1"/>
              </a:buClr>
              <a:buFont typeface="Arial" panose="020B0604020202020204" pitchFamily="34" charset="0"/>
              <a:buChar char="•"/>
            </a:pPr>
            <a:r>
              <a:rPr lang="nl-NL" sz="1800" dirty="0"/>
              <a:t>Bij 50% van de chronische PPI-gebruikers</a:t>
            </a:r>
          </a:p>
          <a:p>
            <a:pPr lvl="2">
              <a:buClr>
                <a:schemeClr val="accent1"/>
              </a:buClr>
              <a:buFont typeface="Arial" panose="020B0604020202020204" pitchFamily="34" charset="0"/>
              <a:buChar char="•"/>
            </a:pPr>
            <a:r>
              <a:rPr lang="nl-NL" sz="1800" dirty="0"/>
              <a:t>Tijdelijk, tot 2-4 weken na stop PPI</a:t>
            </a:r>
          </a:p>
        </p:txBody>
      </p:sp>
      <p:sp>
        <p:nvSpPr>
          <p:cNvPr id="5" name="Pijl: gebogen omhoog 4">
            <a:extLst>
              <a:ext uri="{FF2B5EF4-FFF2-40B4-BE49-F238E27FC236}">
                <a16:creationId xmlns:a16="http://schemas.microsoft.com/office/drawing/2014/main" id="{41CA4DC7-7B30-1B2C-F466-F48768A6BB0F}"/>
              </a:ext>
            </a:extLst>
          </p:cNvPr>
          <p:cNvSpPr/>
          <p:nvPr/>
        </p:nvSpPr>
        <p:spPr>
          <a:xfrm rot="5400000">
            <a:off x="4177103" y="2810521"/>
            <a:ext cx="288032" cy="288032"/>
          </a:xfrm>
          <a:prstGeom prst="bentUpArrow">
            <a:avLst>
              <a:gd name="adj1" fmla="val 13020"/>
              <a:gd name="adj2" fmla="val 25000"/>
              <a:gd name="adj3" fmla="val 25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5122" name="Picture 2" descr="Ijms 25 05459 g001b">
            <a:extLst>
              <a:ext uri="{FF2B5EF4-FFF2-40B4-BE49-F238E27FC236}">
                <a16:creationId xmlns:a16="http://schemas.microsoft.com/office/drawing/2014/main" id="{BEAC4EB8-56AB-9CB4-E108-96FE807335C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226"/>
          <a:stretch/>
        </p:blipFill>
        <p:spPr bwMode="auto">
          <a:xfrm>
            <a:off x="7742296" y="2971390"/>
            <a:ext cx="3833103" cy="2899619"/>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10">
            <a:extLst>
              <a:ext uri="{FF2B5EF4-FFF2-40B4-BE49-F238E27FC236}">
                <a16:creationId xmlns:a16="http://schemas.microsoft.com/office/drawing/2014/main" id="{72974FB5-BC4E-9658-C306-D4C4B1812654}"/>
              </a:ext>
            </a:extLst>
          </p:cNvPr>
          <p:cNvSpPr txBox="1">
            <a:spLocks/>
          </p:cNvSpPr>
          <p:nvPr/>
        </p:nvSpPr>
        <p:spPr>
          <a:xfrm>
            <a:off x="11816869" y="6566887"/>
            <a:ext cx="329976" cy="237835"/>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59F840-A25C-47C2-9D32-7D79F8CD7447}" type="slidenum">
              <a:rPr lang="nl-BE" sz="800" smtClean="0">
                <a:solidFill>
                  <a:schemeClr val="bg1"/>
                </a:solidFill>
              </a:rPr>
              <a:pPr/>
              <a:t>34</a:t>
            </a:fld>
            <a:endParaRPr lang="nl-BE" sz="800">
              <a:solidFill>
                <a:schemeClr val="bg1"/>
              </a:solidFill>
            </a:endParaRPr>
          </a:p>
        </p:txBody>
      </p:sp>
      <p:sp>
        <p:nvSpPr>
          <p:cNvPr id="8" name="Footer Placeholder 5">
            <a:extLst>
              <a:ext uri="{FF2B5EF4-FFF2-40B4-BE49-F238E27FC236}">
                <a16:creationId xmlns:a16="http://schemas.microsoft.com/office/drawing/2014/main" id="{4ADA9D2C-B359-E612-94C8-694AD3F26E93}"/>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
        <p:nvSpPr>
          <p:cNvPr id="11" name="Titel 1">
            <a:extLst>
              <a:ext uri="{FF2B5EF4-FFF2-40B4-BE49-F238E27FC236}">
                <a16:creationId xmlns:a16="http://schemas.microsoft.com/office/drawing/2014/main" id="{EC33848E-8181-D9AF-5BB6-EDCAFCBE4A0E}"/>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err="1"/>
              <a:t>Rebound-effect</a:t>
            </a:r>
            <a:endParaRPr lang="en-US" dirty="0"/>
          </a:p>
        </p:txBody>
      </p:sp>
    </p:spTree>
    <p:extLst>
      <p:ext uri="{BB962C8B-B14F-4D97-AF65-F5344CB8AC3E}">
        <p14:creationId xmlns:p14="http://schemas.microsoft.com/office/powerpoint/2010/main" val="39182431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2B9E3-0767-D66A-DF4E-4BD7E03CF71A}"/>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BC063B1A-C968-5199-C161-CC5FD1B96F75}"/>
              </a:ext>
            </a:extLst>
          </p:cNvPr>
          <p:cNvSpPr>
            <a:spLocks noGrp="1"/>
          </p:cNvSpPr>
          <p:nvPr>
            <p:ph type="body" sz="quarter" idx="18"/>
          </p:nvPr>
        </p:nvSpPr>
        <p:spPr>
          <a:xfrm>
            <a:off x="913463" y="2557462"/>
            <a:ext cx="6833537" cy="1228726"/>
          </a:xfrm>
        </p:spPr>
        <p:txBody>
          <a:bodyPr/>
          <a:lstStyle/>
          <a:p>
            <a:pPr>
              <a:lnSpc>
                <a:spcPct val="107000"/>
              </a:lnSpc>
              <a:spcAft>
                <a:spcPts val="800"/>
              </a:spcAft>
            </a:pPr>
            <a:r>
              <a:rPr lang="nl-NL" sz="1800" dirty="0">
                <a:effectLst/>
                <a:ea typeface="Calibri" panose="020F0502020204030204" pitchFamily="34" charset="0"/>
                <a:cs typeface="Times New Roman" panose="02020603050405020304" pitchFamily="18" charset="0"/>
              </a:rPr>
              <a:t>Hoe zou je afbouwen bij deze patiënt?</a:t>
            </a:r>
            <a:r>
              <a:rPr lang="nl-NL" sz="1800" dirty="0">
                <a:solidFill>
                  <a:schemeClr val="bg1"/>
                </a:solidFill>
                <a:effectLst/>
                <a:ea typeface="Calibri" panose="020F0502020204030204" pitchFamily="34" charset="0"/>
                <a:cs typeface="Times New Roman" panose="02020603050405020304" pitchFamily="18" charset="0"/>
              </a:rPr>
              <a:t>?</a:t>
            </a:r>
          </a:p>
          <a:p>
            <a:pPr algn="ctr"/>
            <a:endParaRPr lang="nl-BE" sz="1800" dirty="0"/>
          </a:p>
          <a:p>
            <a:endParaRPr lang="nl-BE" sz="1800" dirty="0"/>
          </a:p>
        </p:txBody>
      </p:sp>
      <p:pic>
        <p:nvPicPr>
          <p:cNvPr id="30" name="Tijdelijke aanduiding voor afbeelding 29" descr="Afbeelding met persoon, Natuurlijke voeding, overdekt, groente&#10;&#10;Automatisch gegenereerde beschrijving">
            <a:extLst>
              <a:ext uri="{FF2B5EF4-FFF2-40B4-BE49-F238E27FC236}">
                <a16:creationId xmlns:a16="http://schemas.microsoft.com/office/drawing/2014/main" id="{52575D06-45D1-2F72-57E2-9F030397F3A4}"/>
              </a:ext>
            </a:extLst>
          </p:cNvPr>
          <p:cNvPicPr>
            <a:picLocks noGrp="1" noChangeAspect="1"/>
          </p:cNvPicPr>
          <p:nvPr>
            <p:ph type="pic" sz="quarter" idx="21"/>
          </p:nvPr>
        </p:nvPicPr>
        <p:blipFill>
          <a:blip r:embed="rId3"/>
          <a:srcRect l="10463" r="10463"/>
          <a:stretch>
            <a:fillRect/>
          </a:stretch>
        </p:blipFill>
        <p:spPr/>
      </p:pic>
      <p:sp>
        <p:nvSpPr>
          <p:cNvPr id="31" name="Titel 1">
            <a:extLst>
              <a:ext uri="{FF2B5EF4-FFF2-40B4-BE49-F238E27FC236}">
                <a16:creationId xmlns:a16="http://schemas.microsoft.com/office/drawing/2014/main" id="{30F49AC1-CFA9-5FA8-21A2-E8757DA180EB}"/>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Casus Mevrouw Janssens (52jaar)</a:t>
            </a:r>
            <a:endParaRPr lang="en-US" dirty="0"/>
          </a:p>
        </p:txBody>
      </p:sp>
    </p:spTree>
    <p:extLst>
      <p:ext uri="{BB962C8B-B14F-4D97-AF65-F5344CB8AC3E}">
        <p14:creationId xmlns:p14="http://schemas.microsoft.com/office/powerpoint/2010/main" val="37530492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1D84681D-C117-46CA-86FC-14A72AF55392}"/>
              </a:ext>
            </a:extLst>
          </p:cNvPr>
          <p:cNvSpPr>
            <a:spLocks noGrp="1"/>
          </p:cNvSpPr>
          <p:nvPr>
            <p:ph type="body" sz="quarter" idx="19"/>
          </p:nvPr>
        </p:nvSpPr>
        <p:spPr>
          <a:xfrm>
            <a:off x="1320799" y="6266132"/>
            <a:ext cx="8974667" cy="744268"/>
          </a:xfrm>
        </p:spPr>
        <p:txBody>
          <a:bodyPr vert="horz" lIns="91440" tIns="45720" rIns="91440" bIns="45720" anchor="t">
            <a:noAutofit/>
          </a:bodyPr>
          <a:lstStyle/>
          <a:p>
            <a:pPr>
              <a:lnSpc>
                <a:spcPct val="100000"/>
              </a:lnSpc>
              <a:spcBef>
                <a:spcPts val="0"/>
              </a:spcBef>
            </a:pPr>
            <a:r>
              <a:rPr lang="nl-BE" dirty="0">
                <a:ea typeface="+mn-lt"/>
                <a:cs typeface="+mn-lt"/>
              </a:rPr>
              <a:t>BCFI – Protonpompinhibitoren langdurig gebruik?</a:t>
            </a:r>
            <a:endParaRPr lang="en-US" dirty="0"/>
          </a:p>
          <a:p>
            <a:pPr>
              <a:lnSpc>
                <a:spcPct val="100000"/>
              </a:lnSpc>
              <a:spcBef>
                <a:spcPts val="0"/>
              </a:spcBef>
            </a:pPr>
            <a:r>
              <a:rPr lang="nl-BE" dirty="0"/>
              <a:t>NHG-standaard Maagklachten, 2021</a:t>
            </a:r>
          </a:p>
          <a:p>
            <a:pPr>
              <a:lnSpc>
                <a:spcPct val="100000"/>
              </a:lnSpc>
              <a:spcBef>
                <a:spcPts val="0"/>
              </a:spcBef>
            </a:pPr>
            <a:r>
              <a:rPr lang="nl-BE" dirty="0" err="1"/>
              <a:t>Farrell</a:t>
            </a:r>
            <a:r>
              <a:rPr lang="nl-BE" dirty="0"/>
              <a:t> B. </a:t>
            </a:r>
            <a:r>
              <a:rPr lang="nl-BE" dirty="0" err="1"/>
              <a:t>Deprescribing</a:t>
            </a:r>
            <a:r>
              <a:rPr lang="nl-BE" dirty="0"/>
              <a:t> proton pump inhibitors: </a:t>
            </a:r>
            <a:r>
              <a:rPr lang="nl-BE" dirty="0" err="1"/>
              <a:t>Evidence-based</a:t>
            </a:r>
            <a:r>
              <a:rPr lang="nl-BE" dirty="0"/>
              <a:t> </a:t>
            </a:r>
            <a:r>
              <a:rPr lang="nl-BE" dirty="0" err="1"/>
              <a:t>clinical</a:t>
            </a:r>
            <a:r>
              <a:rPr lang="nl-BE" dirty="0"/>
              <a:t> </a:t>
            </a:r>
            <a:r>
              <a:rPr lang="nl-BE" dirty="0" err="1"/>
              <a:t>practice</a:t>
            </a:r>
            <a:r>
              <a:rPr lang="nl-BE" dirty="0"/>
              <a:t> guideline. </a:t>
            </a:r>
            <a:r>
              <a:rPr lang="nl-BE" dirty="0" err="1"/>
              <a:t>Can</a:t>
            </a:r>
            <a:r>
              <a:rPr lang="nl-BE" dirty="0"/>
              <a:t> </a:t>
            </a:r>
            <a:r>
              <a:rPr lang="nl-BE" dirty="0" err="1"/>
              <a:t>Fam</a:t>
            </a:r>
            <a:r>
              <a:rPr lang="nl-BE" dirty="0"/>
              <a:t> </a:t>
            </a:r>
            <a:r>
              <a:rPr lang="nl-BE" dirty="0" err="1"/>
              <a:t>Physician</a:t>
            </a:r>
            <a:r>
              <a:rPr lang="nl-BE" dirty="0"/>
              <a:t>. 2017;63(5):354-64.</a:t>
            </a:r>
          </a:p>
          <a:p>
            <a:pPr>
              <a:lnSpc>
                <a:spcPct val="100000"/>
              </a:lnSpc>
              <a:spcBef>
                <a:spcPts val="0"/>
              </a:spcBef>
            </a:pPr>
            <a:r>
              <a:rPr lang="nl-BE" dirty="0"/>
              <a:t>Wiens E. The </a:t>
            </a:r>
            <a:r>
              <a:rPr lang="nl-BE" dirty="0" err="1"/>
              <a:t>Clinician's</a:t>
            </a:r>
            <a:r>
              <a:rPr lang="nl-BE" dirty="0"/>
              <a:t> Guide </a:t>
            </a:r>
            <a:r>
              <a:rPr lang="nl-BE" dirty="0" err="1"/>
              <a:t>to</a:t>
            </a:r>
            <a:r>
              <a:rPr lang="nl-BE" dirty="0"/>
              <a:t> Proton-Pump Inhibitor </a:t>
            </a:r>
            <a:r>
              <a:rPr lang="nl-BE" dirty="0" err="1"/>
              <a:t>Discontinuation</a:t>
            </a:r>
            <a:r>
              <a:rPr lang="nl-BE" dirty="0"/>
              <a:t>. J </a:t>
            </a:r>
            <a:r>
              <a:rPr lang="nl-BE" dirty="0" err="1"/>
              <a:t>Clin</a:t>
            </a:r>
            <a:r>
              <a:rPr lang="nl-BE" dirty="0"/>
              <a:t> </a:t>
            </a:r>
            <a:r>
              <a:rPr lang="nl-BE" dirty="0" err="1"/>
              <a:t>Gastroenterol</a:t>
            </a:r>
            <a:r>
              <a:rPr lang="nl-BE" dirty="0"/>
              <a:t>. 2019;53(8):553-9.</a:t>
            </a:r>
          </a:p>
        </p:txBody>
      </p:sp>
      <p:sp>
        <p:nvSpPr>
          <p:cNvPr id="8" name="Content Placeholder 2">
            <a:extLst>
              <a:ext uri="{FF2B5EF4-FFF2-40B4-BE49-F238E27FC236}">
                <a16:creationId xmlns:a16="http://schemas.microsoft.com/office/drawing/2014/main" id="{4EB4C986-071D-5648-E00F-84EBA4E2A136}"/>
              </a:ext>
            </a:extLst>
          </p:cNvPr>
          <p:cNvSpPr txBox="1">
            <a:spLocks/>
          </p:cNvSpPr>
          <p:nvPr/>
        </p:nvSpPr>
        <p:spPr>
          <a:xfrm>
            <a:off x="812800" y="1686384"/>
            <a:ext cx="10581109" cy="3542816"/>
          </a:xfrm>
          <a:prstGeom prst="rect">
            <a:avLst/>
          </a:prstGeom>
        </p:spPr>
        <p:txBody>
          <a:bodyPr lIns="91440" tIns="45720" rIns="91440" bIns="45720" anchor="t">
            <a:noAutofit/>
          </a:bodyPr>
          <a:lst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lstStyle>
          <a:p>
            <a:pPr marL="0" indent="0">
              <a:buClr>
                <a:srgbClr val="268593"/>
              </a:buClr>
              <a:buNone/>
            </a:pPr>
            <a:r>
              <a:rPr lang="nl-NL" sz="1800" dirty="0">
                <a:solidFill>
                  <a:schemeClr val="accent1"/>
                </a:solidFill>
                <a:effectLst/>
                <a:latin typeface="+mj-lt"/>
                <a:ea typeface="Times New Roman" panose="02020603050405020304" pitchFamily="18" charset="0"/>
                <a:cs typeface="Times New Roman"/>
              </a:rPr>
              <a:t>Afbouw ter preventie van </a:t>
            </a:r>
            <a:r>
              <a:rPr lang="nl-NL" sz="1800" dirty="0" err="1">
                <a:solidFill>
                  <a:schemeClr val="accent1"/>
                </a:solidFill>
                <a:effectLst/>
                <a:latin typeface="+mj-lt"/>
                <a:ea typeface="Times New Roman" panose="02020603050405020304" pitchFamily="18" charset="0"/>
                <a:cs typeface="Times New Roman"/>
              </a:rPr>
              <a:t>rebound-effect</a:t>
            </a:r>
            <a:endParaRPr lang="nl-NL" sz="1800" dirty="0">
              <a:solidFill>
                <a:schemeClr val="accent1"/>
              </a:solidFill>
              <a:effectLst/>
              <a:latin typeface="+mj-lt"/>
              <a:ea typeface="Times New Roman" panose="02020603050405020304" pitchFamily="18" charset="0"/>
              <a:cs typeface="Times New Roman"/>
            </a:endParaRPr>
          </a:p>
          <a:p>
            <a:pPr marL="0" indent="0">
              <a:buClr>
                <a:srgbClr val="268593"/>
              </a:buClr>
              <a:buNone/>
            </a:pPr>
            <a:endParaRPr lang="nl-NL" sz="1800" dirty="0">
              <a:solidFill>
                <a:schemeClr val="accent1"/>
              </a:solidFill>
              <a:latin typeface="+mj-lt"/>
              <a:ea typeface="Calibri" panose="020F0502020204030204" pitchFamily="34" charset="0"/>
              <a:cs typeface="Times New Roman"/>
            </a:endParaRPr>
          </a:p>
          <a:p>
            <a:pPr marL="0" indent="0">
              <a:buClr>
                <a:srgbClr val="268593"/>
              </a:buClr>
              <a:buNone/>
            </a:pPr>
            <a:r>
              <a:rPr lang="nl-NL" sz="1800" dirty="0">
                <a:solidFill>
                  <a:schemeClr val="accent1"/>
                </a:solidFill>
                <a:effectLst/>
                <a:latin typeface="+mj-lt"/>
                <a:ea typeface="Calibri" panose="020F0502020204030204" pitchFamily="34" charset="0"/>
                <a:cs typeface="Times New Roman"/>
              </a:rPr>
              <a:t>Schema op maat van patiënt: </a:t>
            </a:r>
          </a:p>
          <a:p>
            <a:pPr marL="0" indent="0">
              <a:buClr>
                <a:srgbClr val="268593"/>
              </a:buClr>
              <a:buNone/>
            </a:pPr>
            <a:r>
              <a:rPr lang="nl-NL" sz="1800" dirty="0">
                <a:solidFill>
                  <a:schemeClr val="accent1"/>
                </a:solidFill>
                <a:latin typeface="+mj-lt"/>
                <a:ea typeface="Calibri" panose="020F0502020204030204" pitchFamily="34" charset="0"/>
                <a:cs typeface="Times New Roman"/>
              </a:rPr>
              <a:t>     </a:t>
            </a:r>
            <a:r>
              <a:rPr lang="nl-NL" sz="1800" dirty="0">
                <a:effectLst/>
                <a:ea typeface="Calibri" panose="020F0502020204030204" pitchFamily="34" charset="0"/>
                <a:cs typeface="Times New Roman"/>
              </a:rPr>
              <a:t>H</a:t>
            </a:r>
            <a:r>
              <a:rPr lang="nl-NL" sz="1800" b="0" i="0" dirty="0">
                <a:effectLst/>
                <a:highlight>
                  <a:srgbClr val="FFFFFF"/>
                </a:highlight>
              </a:rPr>
              <a:t>alveer de dosis PPI wekelijks tot 1/2 standaarddosis </a:t>
            </a:r>
          </a:p>
          <a:p>
            <a:pPr marL="0" indent="0">
              <a:buClr>
                <a:srgbClr val="268593"/>
              </a:buClr>
              <a:buNone/>
            </a:pPr>
            <a:endParaRPr lang="nl-NL" sz="100" b="0" i="0" dirty="0">
              <a:effectLst/>
              <a:highlight>
                <a:srgbClr val="FFFFFF"/>
              </a:highlight>
            </a:endParaRPr>
          </a:p>
          <a:p>
            <a:pPr marL="0" indent="0">
              <a:buClr>
                <a:srgbClr val="268593"/>
              </a:buClr>
              <a:buNone/>
            </a:pPr>
            <a:r>
              <a:rPr lang="nl-NL" sz="1800" b="0" i="0" dirty="0">
                <a:effectLst/>
                <a:highlight>
                  <a:srgbClr val="FFFFFF"/>
                </a:highlight>
              </a:rPr>
              <a:t>	Stop PPI na 1 week gebruik van 1/2 standaarddosis</a:t>
            </a:r>
          </a:p>
          <a:p>
            <a:pPr marL="0" indent="0">
              <a:buClr>
                <a:srgbClr val="268593"/>
              </a:buClr>
              <a:buNone/>
            </a:pPr>
            <a:endParaRPr lang="nl-NL" sz="1800" dirty="0">
              <a:highlight>
                <a:srgbClr val="FFFFFF"/>
              </a:highlight>
            </a:endParaRPr>
          </a:p>
          <a:p>
            <a:pPr marL="0" indent="0">
              <a:buClr>
                <a:srgbClr val="268593"/>
              </a:buClr>
              <a:buNone/>
            </a:pPr>
            <a:r>
              <a:rPr lang="nl-NL" sz="1800" dirty="0">
                <a:solidFill>
                  <a:schemeClr val="accent1"/>
                </a:solidFill>
                <a:latin typeface="+mj-lt"/>
                <a:ea typeface="Calibri" panose="020F0502020204030204" pitchFamily="34" charset="0"/>
                <a:cs typeface="Times New Roman"/>
              </a:rPr>
              <a:t>     </a:t>
            </a:r>
            <a:r>
              <a:rPr lang="nl-NL" sz="1800" dirty="0">
                <a:solidFill>
                  <a:schemeClr val="bg1">
                    <a:lumMod val="65000"/>
                  </a:schemeClr>
                </a:solidFill>
                <a:effectLst/>
                <a:ea typeface="Calibri" panose="020F0502020204030204" pitchFamily="34" charset="0"/>
                <a:cs typeface="Times New Roman"/>
              </a:rPr>
              <a:t>H</a:t>
            </a:r>
            <a:r>
              <a:rPr lang="nl-NL" sz="1800" b="0" i="0" dirty="0">
                <a:solidFill>
                  <a:schemeClr val="bg1">
                    <a:lumMod val="65000"/>
                  </a:schemeClr>
                </a:solidFill>
                <a:effectLst/>
                <a:highlight>
                  <a:srgbClr val="FFFFFF"/>
                </a:highlight>
              </a:rPr>
              <a:t>alveer de dosis PPI</a:t>
            </a:r>
          </a:p>
          <a:p>
            <a:pPr marL="0" indent="0">
              <a:buClr>
                <a:srgbClr val="268593"/>
              </a:buClr>
              <a:buNone/>
            </a:pPr>
            <a:endParaRPr lang="nl-NL" sz="100" b="0" i="0" dirty="0">
              <a:solidFill>
                <a:schemeClr val="bg1">
                  <a:lumMod val="65000"/>
                </a:schemeClr>
              </a:solidFill>
              <a:effectLst/>
              <a:highlight>
                <a:srgbClr val="FFFFFF"/>
              </a:highlight>
            </a:endParaRPr>
          </a:p>
          <a:p>
            <a:pPr marL="0" indent="0">
              <a:buClr>
                <a:srgbClr val="268593"/>
              </a:buClr>
              <a:buNone/>
            </a:pPr>
            <a:r>
              <a:rPr lang="nl-NL" sz="1800" b="0" i="0" dirty="0">
                <a:solidFill>
                  <a:schemeClr val="bg1">
                    <a:lumMod val="65000"/>
                  </a:schemeClr>
                </a:solidFill>
                <a:effectLst/>
                <a:highlight>
                  <a:srgbClr val="FFFFFF"/>
                </a:highlight>
              </a:rPr>
              <a:t>	PPI om de dag gedurende 3 weken</a:t>
            </a:r>
          </a:p>
          <a:p>
            <a:pPr marL="0" indent="0">
              <a:buClr>
                <a:srgbClr val="268593"/>
              </a:buClr>
              <a:buNone/>
            </a:pPr>
            <a:endParaRPr lang="nl-NL" sz="1800" dirty="0"/>
          </a:p>
          <a:p>
            <a:pPr marL="0" indent="0">
              <a:buNone/>
              <a:tabLst>
                <a:tab pos="457200" algn="l"/>
              </a:tabLst>
            </a:pPr>
            <a:r>
              <a:rPr lang="nl-NL" sz="1800" dirty="0">
                <a:solidFill>
                  <a:schemeClr val="accent1"/>
                </a:solidFill>
                <a:latin typeface="+mj-lt"/>
                <a:cs typeface="Times New Roman"/>
              </a:rPr>
              <a:t>TIP: </a:t>
            </a:r>
            <a:r>
              <a:rPr lang="nl-NL" sz="1800" dirty="0">
                <a:highlight>
                  <a:srgbClr val="FFFFFF"/>
                </a:highlight>
              </a:rPr>
              <a:t>adviseer gedurende enkele weken zo nodig een antacidum te gebruiken</a:t>
            </a:r>
            <a:endParaRPr lang="en-US" sz="1800" dirty="0">
              <a:solidFill>
                <a:srgbClr val="FF0000"/>
              </a:solidFill>
              <a:latin typeface="+mj-lt"/>
              <a:cs typeface="Times New Roman"/>
            </a:endParaRPr>
          </a:p>
        </p:txBody>
      </p:sp>
      <p:cxnSp>
        <p:nvCxnSpPr>
          <p:cNvPr id="12" name="Verbindingslijn: gekromd 11">
            <a:extLst>
              <a:ext uri="{FF2B5EF4-FFF2-40B4-BE49-F238E27FC236}">
                <a16:creationId xmlns:a16="http://schemas.microsoft.com/office/drawing/2014/main" id="{AB3ADC85-1618-9EAD-BF73-C9AFF1E00D13}"/>
              </a:ext>
            </a:extLst>
          </p:cNvPr>
          <p:cNvCxnSpPr>
            <a:cxnSpLocks/>
          </p:cNvCxnSpPr>
          <p:nvPr/>
        </p:nvCxnSpPr>
        <p:spPr>
          <a:xfrm>
            <a:off x="1415480" y="3169760"/>
            <a:ext cx="360040" cy="288032"/>
          </a:xfrm>
          <a:prstGeom prst="curved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Verbindingslijn: gekromd 12">
            <a:extLst>
              <a:ext uri="{FF2B5EF4-FFF2-40B4-BE49-F238E27FC236}">
                <a16:creationId xmlns:a16="http://schemas.microsoft.com/office/drawing/2014/main" id="{6DB570CA-C6AB-7982-A4EF-A35FD996B2EB}"/>
              </a:ext>
            </a:extLst>
          </p:cNvPr>
          <p:cNvCxnSpPr>
            <a:cxnSpLocks/>
          </p:cNvCxnSpPr>
          <p:nvPr/>
        </p:nvCxnSpPr>
        <p:spPr>
          <a:xfrm>
            <a:off x="1415480" y="4365104"/>
            <a:ext cx="360040" cy="288032"/>
          </a:xfrm>
          <a:prstGeom prst="curvedConnector3">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5" name="Afbeelding 4">
            <a:extLst>
              <a:ext uri="{FF2B5EF4-FFF2-40B4-BE49-F238E27FC236}">
                <a16:creationId xmlns:a16="http://schemas.microsoft.com/office/drawing/2014/main" id="{983D5998-5C30-2B72-65BE-B76446BEF3EF}"/>
              </a:ext>
            </a:extLst>
          </p:cNvPr>
          <p:cNvPicPr>
            <a:picLocks noChangeAspect="1"/>
          </p:cNvPicPr>
          <p:nvPr/>
        </p:nvPicPr>
        <p:blipFill>
          <a:blip r:embed="rId3"/>
          <a:stretch>
            <a:fillRect/>
          </a:stretch>
        </p:blipFill>
        <p:spPr>
          <a:xfrm>
            <a:off x="10042129" y="1017594"/>
            <a:ext cx="1954460" cy="4304332"/>
          </a:xfrm>
          <a:prstGeom prst="rect">
            <a:avLst/>
          </a:prstGeom>
        </p:spPr>
      </p:pic>
      <p:sp>
        <p:nvSpPr>
          <p:cNvPr id="6" name="Tekstvak 5">
            <a:extLst>
              <a:ext uri="{FF2B5EF4-FFF2-40B4-BE49-F238E27FC236}">
                <a16:creationId xmlns:a16="http://schemas.microsoft.com/office/drawing/2014/main" id="{3721C491-DEE2-412D-8965-6964D0A0E25A}"/>
              </a:ext>
            </a:extLst>
          </p:cNvPr>
          <p:cNvSpPr txBox="1"/>
          <p:nvPr/>
        </p:nvSpPr>
        <p:spPr>
          <a:xfrm>
            <a:off x="7176120" y="1549043"/>
            <a:ext cx="2081019" cy="1477328"/>
          </a:xfrm>
          <a:prstGeom prst="rect">
            <a:avLst/>
          </a:prstGeom>
          <a:noFill/>
          <a:ln w="28575">
            <a:solidFill>
              <a:schemeClr val="accent1"/>
            </a:solidFill>
          </a:ln>
        </p:spPr>
        <p:txBody>
          <a:bodyPr wrap="none" rtlCol="0">
            <a:spAutoFit/>
          </a:bodyPr>
          <a:lstStyle/>
          <a:p>
            <a:pPr>
              <a:buClr>
                <a:schemeClr val="accent1"/>
              </a:buClr>
            </a:pPr>
            <a:r>
              <a:rPr lang="nl-BE" b="0" i="0" dirty="0">
                <a:solidFill>
                  <a:srgbClr val="373636"/>
                </a:solidFill>
                <a:effectLst/>
              </a:rPr>
              <a:t>omeprazol 10 mg</a:t>
            </a:r>
          </a:p>
          <a:p>
            <a:pPr>
              <a:buClr>
                <a:schemeClr val="accent1"/>
              </a:buClr>
            </a:pPr>
            <a:r>
              <a:rPr lang="nl-BE" b="0" i="0" dirty="0" err="1">
                <a:solidFill>
                  <a:srgbClr val="373636"/>
                </a:solidFill>
                <a:effectLst/>
              </a:rPr>
              <a:t>pantoprazol</a:t>
            </a:r>
            <a:r>
              <a:rPr lang="nl-BE" b="0" i="0" dirty="0">
                <a:solidFill>
                  <a:srgbClr val="373636"/>
                </a:solidFill>
                <a:effectLst/>
              </a:rPr>
              <a:t> 20 mg</a:t>
            </a:r>
          </a:p>
          <a:p>
            <a:pPr>
              <a:buClr>
                <a:schemeClr val="accent1"/>
              </a:buClr>
            </a:pPr>
            <a:r>
              <a:rPr lang="nl-BE" b="0" i="0" dirty="0" err="1">
                <a:solidFill>
                  <a:srgbClr val="373636"/>
                </a:solidFill>
                <a:effectLst/>
              </a:rPr>
              <a:t>esomeprazol</a:t>
            </a:r>
            <a:r>
              <a:rPr lang="nl-BE" b="0" i="0" dirty="0">
                <a:solidFill>
                  <a:srgbClr val="373636"/>
                </a:solidFill>
                <a:effectLst/>
              </a:rPr>
              <a:t> 15 mg </a:t>
            </a:r>
          </a:p>
          <a:p>
            <a:pPr>
              <a:buClr>
                <a:schemeClr val="accent1"/>
              </a:buClr>
            </a:pPr>
            <a:r>
              <a:rPr lang="nl-BE" b="0" i="0" dirty="0" err="1">
                <a:solidFill>
                  <a:srgbClr val="373636"/>
                </a:solidFill>
                <a:effectLst/>
              </a:rPr>
              <a:t>lansoprazol</a:t>
            </a:r>
            <a:r>
              <a:rPr lang="nl-BE" b="0" i="0" dirty="0">
                <a:solidFill>
                  <a:srgbClr val="373636"/>
                </a:solidFill>
                <a:effectLst/>
              </a:rPr>
              <a:t> 15 mg</a:t>
            </a:r>
          </a:p>
          <a:p>
            <a:pPr>
              <a:buClr>
                <a:schemeClr val="accent1"/>
              </a:buClr>
            </a:pPr>
            <a:r>
              <a:rPr lang="nl-BE" b="0" i="0" dirty="0" err="1">
                <a:solidFill>
                  <a:srgbClr val="373636"/>
                </a:solidFill>
                <a:effectLst/>
              </a:rPr>
              <a:t>rabeprazol</a:t>
            </a:r>
            <a:r>
              <a:rPr lang="nl-BE" b="0" i="0" dirty="0">
                <a:solidFill>
                  <a:srgbClr val="373636"/>
                </a:solidFill>
                <a:effectLst/>
              </a:rPr>
              <a:t> 10 mg</a:t>
            </a:r>
            <a:endParaRPr lang="nl-BE" dirty="0"/>
          </a:p>
        </p:txBody>
      </p:sp>
      <p:cxnSp>
        <p:nvCxnSpPr>
          <p:cNvPr id="11" name="Rechte verbindingslijn met pijl 10">
            <a:extLst>
              <a:ext uri="{FF2B5EF4-FFF2-40B4-BE49-F238E27FC236}">
                <a16:creationId xmlns:a16="http://schemas.microsoft.com/office/drawing/2014/main" id="{A8EC6CA3-635D-1FAC-9A69-35C54CF2E73B}"/>
              </a:ext>
            </a:extLst>
          </p:cNvPr>
          <p:cNvCxnSpPr>
            <a:cxnSpLocks/>
          </p:cNvCxnSpPr>
          <p:nvPr/>
        </p:nvCxnSpPr>
        <p:spPr>
          <a:xfrm flipV="1">
            <a:off x="6397585" y="2287707"/>
            <a:ext cx="691194" cy="48936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9" name="Titel 1">
            <a:extLst>
              <a:ext uri="{FF2B5EF4-FFF2-40B4-BE49-F238E27FC236}">
                <a16:creationId xmlns:a16="http://schemas.microsoft.com/office/drawing/2014/main" id="{D7B00FC6-04D8-12C7-6A39-1041B30E8E0B}"/>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Afbouw</a:t>
            </a:r>
            <a:endParaRPr lang="en-US" dirty="0"/>
          </a:p>
        </p:txBody>
      </p:sp>
      <p:sp>
        <p:nvSpPr>
          <p:cNvPr id="14" name="Slide Number Placeholder 10">
            <a:extLst>
              <a:ext uri="{FF2B5EF4-FFF2-40B4-BE49-F238E27FC236}">
                <a16:creationId xmlns:a16="http://schemas.microsoft.com/office/drawing/2014/main" id="{0CC3CD0B-21D2-5B72-9912-2A2D2E5D74EE}"/>
              </a:ext>
            </a:extLst>
          </p:cNvPr>
          <p:cNvSpPr txBox="1">
            <a:spLocks/>
          </p:cNvSpPr>
          <p:nvPr/>
        </p:nvSpPr>
        <p:spPr>
          <a:xfrm>
            <a:off x="11805580" y="6566887"/>
            <a:ext cx="431576" cy="237835"/>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59F840-A25C-47C2-9D32-7D79F8CD7447}" type="slidenum">
              <a:rPr lang="nl-BE" sz="800" smtClean="0">
                <a:solidFill>
                  <a:schemeClr val="bg1"/>
                </a:solidFill>
              </a:rPr>
              <a:pPr/>
              <a:t>36</a:t>
            </a:fld>
            <a:endParaRPr lang="nl-BE" sz="800" dirty="0">
              <a:solidFill>
                <a:schemeClr val="bg1"/>
              </a:solidFill>
            </a:endParaRPr>
          </a:p>
        </p:txBody>
      </p:sp>
      <p:sp>
        <p:nvSpPr>
          <p:cNvPr id="15" name="Footer Placeholder 5">
            <a:extLst>
              <a:ext uri="{FF2B5EF4-FFF2-40B4-BE49-F238E27FC236}">
                <a16:creationId xmlns:a16="http://schemas.microsoft.com/office/drawing/2014/main" id="{46B58837-AF23-2430-C944-9A7BAC7D2B6E}"/>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
        <p:nvSpPr>
          <p:cNvPr id="17" name="Text Placeholder 28">
            <a:extLst>
              <a:ext uri="{FF2B5EF4-FFF2-40B4-BE49-F238E27FC236}">
                <a16:creationId xmlns:a16="http://schemas.microsoft.com/office/drawing/2014/main" id="{7CD85C3C-BC19-1D13-248D-5C64402E967D}"/>
              </a:ext>
            </a:extLst>
          </p:cNvPr>
          <p:cNvSpPr txBox="1">
            <a:spLocks/>
          </p:cNvSpPr>
          <p:nvPr/>
        </p:nvSpPr>
        <p:spPr>
          <a:xfrm>
            <a:off x="1054375" y="2844177"/>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8" name="Text Placeholder 28">
            <a:extLst>
              <a:ext uri="{FF2B5EF4-FFF2-40B4-BE49-F238E27FC236}">
                <a16:creationId xmlns:a16="http://schemas.microsoft.com/office/drawing/2014/main" id="{001482C3-1DCF-4F1D-766E-7FE2B88D4C10}"/>
              </a:ext>
            </a:extLst>
          </p:cNvPr>
          <p:cNvSpPr txBox="1">
            <a:spLocks/>
          </p:cNvSpPr>
          <p:nvPr/>
        </p:nvSpPr>
        <p:spPr>
          <a:xfrm>
            <a:off x="1054375" y="4036688"/>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Tree>
    <p:extLst>
      <p:ext uri="{BB962C8B-B14F-4D97-AF65-F5344CB8AC3E}">
        <p14:creationId xmlns:p14="http://schemas.microsoft.com/office/powerpoint/2010/main" val="5185874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1491FF-4972-03BE-958E-B599B7E1B773}"/>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DBC79067-20FC-5B2A-DE04-3D36236D208E}"/>
              </a:ext>
            </a:extLst>
          </p:cNvPr>
          <p:cNvSpPr>
            <a:spLocks noGrp="1"/>
          </p:cNvSpPr>
          <p:nvPr>
            <p:ph type="body" sz="quarter" idx="18"/>
          </p:nvPr>
        </p:nvSpPr>
        <p:spPr>
          <a:xfrm>
            <a:off x="570563" y="2252662"/>
            <a:ext cx="6833537" cy="3043238"/>
          </a:xfrm>
        </p:spPr>
        <p:txBody>
          <a:bodyPr/>
          <a:lstStyle/>
          <a:p>
            <a:pPr>
              <a:lnSpc>
                <a:spcPct val="107000"/>
              </a:lnSpc>
              <a:spcAft>
                <a:spcPts val="800"/>
              </a:spcAft>
            </a:pPr>
            <a:r>
              <a:rPr lang="en-US" sz="1800" dirty="0">
                <a:effectLst/>
                <a:ea typeface="Calibri" panose="020F0502020204030204" pitchFamily="34" charset="0"/>
                <a:cs typeface="Times New Roman" panose="02020603050405020304" pitchFamily="18" charset="0"/>
              </a:rPr>
              <a:t>Het </a:t>
            </a:r>
            <a:r>
              <a:rPr lang="en-US" sz="1800" dirty="0" err="1">
                <a:effectLst/>
                <a:ea typeface="Calibri" panose="020F0502020204030204" pitchFamily="34" charset="0"/>
                <a:cs typeface="Times New Roman" panose="02020603050405020304" pitchFamily="18" charset="0"/>
              </a:rPr>
              <a:t>afbouwschema</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zou</a:t>
            </a:r>
            <a:r>
              <a:rPr lang="en-US" sz="1800" dirty="0">
                <a:effectLst/>
                <a:ea typeface="Calibri" panose="020F0502020204030204" pitchFamily="34" charset="0"/>
                <a:cs typeface="Times New Roman" panose="02020603050405020304" pitchFamily="18" charset="0"/>
              </a:rPr>
              <a:t> er zo </a:t>
            </a:r>
            <a:r>
              <a:rPr lang="en-US" sz="1800" dirty="0" err="1">
                <a:effectLst/>
                <a:ea typeface="Calibri" panose="020F0502020204030204" pitchFamily="34" charset="0"/>
                <a:cs typeface="Times New Roman" panose="02020603050405020304" pitchFamily="18" charset="0"/>
              </a:rPr>
              <a:t>uit</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kunnen</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zien</a:t>
            </a:r>
            <a:r>
              <a:rPr lang="en-US" sz="1800" dirty="0">
                <a:effectLst/>
                <a:ea typeface="Calibri" panose="020F0502020204030204" pitchFamily="34" charset="0"/>
                <a:cs typeface="Times New Roman" panose="02020603050405020304" pitchFamily="18" charset="0"/>
              </a:rPr>
              <a:t>:</a:t>
            </a:r>
          </a:p>
          <a:p>
            <a:pPr marL="899160">
              <a:lnSpc>
                <a:spcPct val="107000"/>
              </a:lnSpc>
              <a:spcAft>
                <a:spcPts val="800"/>
              </a:spcAft>
            </a:pPr>
            <a:r>
              <a:rPr lang="nl-NL" sz="1800" dirty="0">
                <a:solidFill>
                  <a:schemeClr val="tx2"/>
                </a:solidFill>
                <a:ea typeface="Calibri" panose="020F0502020204030204" pitchFamily="34" charset="0"/>
                <a:cs typeface="Times New Roman" panose="02020603050405020304" pitchFamily="18" charset="0"/>
              </a:rPr>
              <a:t>	Stap 1: verlagen naar 1x daags 20mg omeprazol</a:t>
            </a:r>
            <a:endParaRPr lang="nl-BE" sz="1800" dirty="0">
              <a:solidFill>
                <a:schemeClr val="tx2"/>
              </a:solidFill>
              <a:ea typeface="Calibri" panose="020F0502020204030204" pitchFamily="34" charset="0"/>
              <a:cs typeface="Times New Roman" panose="02020603050405020304" pitchFamily="18" charset="0"/>
            </a:endParaRPr>
          </a:p>
          <a:p>
            <a:pPr marL="899160">
              <a:lnSpc>
                <a:spcPct val="107000"/>
              </a:lnSpc>
              <a:spcAft>
                <a:spcPts val="800"/>
              </a:spcAft>
            </a:pPr>
            <a:r>
              <a:rPr lang="nl-NL" sz="1800" dirty="0">
                <a:solidFill>
                  <a:schemeClr val="tx2"/>
                </a:solidFill>
                <a:ea typeface="Calibri" panose="020F0502020204030204" pitchFamily="34" charset="0"/>
                <a:cs typeface="Times New Roman" panose="02020603050405020304" pitchFamily="18" charset="0"/>
              </a:rPr>
              <a:t>	Stap 2: verlagen naar 1x daags 10mg omeprazol</a:t>
            </a:r>
            <a:endParaRPr lang="nl-BE" sz="1800" dirty="0">
              <a:solidFill>
                <a:schemeClr val="tx2"/>
              </a:solidFill>
              <a:ea typeface="Calibri" panose="020F0502020204030204" pitchFamily="34" charset="0"/>
              <a:cs typeface="Times New Roman" panose="02020603050405020304" pitchFamily="18" charset="0"/>
            </a:endParaRPr>
          </a:p>
          <a:p>
            <a:pPr marL="899160">
              <a:lnSpc>
                <a:spcPct val="107000"/>
              </a:lnSpc>
              <a:spcAft>
                <a:spcPts val="800"/>
              </a:spcAft>
            </a:pPr>
            <a:r>
              <a:rPr lang="nl-NL" sz="1800" dirty="0">
                <a:solidFill>
                  <a:schemeClr val="tx2"/>
                </a:solidFill>
                <a:ea typeface="Calibri" panose="020F0502020204030204" pitchFamily="34" charset="0"/>
                <a:cs typeface="Times New Roman" panose="02020603050405020304" pitchFamily="18" charset="0"/>
              </a:rPr>
              <a:t>	Stap 3: stop</a:t>
            </a:r>
          </a:p>
          <a:p>
            <a:pPr marL="899160">
              <a:lnSpc>
                <a:spcPct val="107000"/>
              </a:lnSpc>
              <a:spcAft>
                <a:spcPts val="800"/>
              </a:spcAft>
            </a:pPr>
            <a:r>
              <a:rPr lang="nl-NL" sz="1800" dirty="0">
                <a:solidFill>
                  <a:schemeClr val="tx2"/>
                </a:solidFill>
                <a:ea typeface="Calibri" panose="020F0502020204030204" pitchFamily="34" charset="0"/>
                <a:cs typeface="Times New Roman" panose="02020603050405020304" pitchFamily="18" charset="0"/>
              </a:rPr>
              <a:t>!Voeg </a:t>
            </a:r>
            <a:r>
              <a:rPr lang="nl-NL" sz="1800" dirty="0" err="1">
                <a:solidFill>
                  <a:schemeClr val="tx2"/>
                </a:solidFill>
                <a:ea typeface="Calibri" panose="020F0502020204030204" pitchFamily="34" charset="0"/>
                <a:cs typeface="Times New Roman" panose="02020603050405020304" pitchFamily="18" charset="0"/>
              </a:rPr>
              <a:t>zonodig</a:t>
            </a:r>
            <a:r>
              <a:rPr lang="nl-NL" sz="1800" dirty="0">
                <a:solidFill>
                  <a:schemeClr val="tx2"/>
                </a:solidFill>
                <a:ea typeface="Calibri" panose="020F0502020204030204" pitchFamily="34" charset="0"/>
                <a:cs typeface="Times New Roman" panose="02020603050405020304" pitchFamily="18" charset="0"/>
              </a:rPr>
              <a:t> een antacidum toe in elke stap van het afbouwtraject</a:t>
            </a:r>
            <a:endParaRPr lang="nl-BE" sz="1800" dirty="0">
              <a:solidFill>
                <a:schemeClr val="tx2"/>
              </a:solidFill>
              <a:ea typeface="Calibri" panose="020F0502020204030204" pitchFamily="34" charset="0"/>
              <a:cs typeface="Times New Roman" panose="02020603050405020304" pitchFamily="18" charset="0"/>
            </a:endParaRPr>
          </a:p>
          <a:p>
            <a:pPr algn="ctr">
              <a:lnSpc>
                <a:spcPct val="107000"/>
              </a:lnSpc>
              <a:spcAft>
                <a:spcPts val="800"/>
              </a:spcAft>
            </a:pPr>
            <a:endParaRPr lang="nl-BE" sz="1000" dirty="0"/>
          </a:p>
          <a:p>
            <a:endParaRPr lang="nl-BE" dirty="0"/>
          </a:p>
        </p:txBody>
      </p:sp>
      <p:pic>
        <p:nvPicPr>
          <p:cNvPr id="30" name="Tijdelijke aanduiding voor afbeelding 29" descr="Afbeelding met persoon, Natuurlijke voeding, overdekt, groente&#10;&#10;Automatisch gegenereerde beschrijving">
            <a:extLst>
              <a:ext uri="{FF2B5EF4-FFF2-40B4-BE49-F238E27FC236}">
                <a16:creationId xmlns:a16="http://schemas.microsoft.com/office/drawing/2014/main" id="{02A00110-0A18-B3A5-7F59-706650834704}"/>
              </a:ext>
            </a:extLst>
          </p:cNvPr>
          <p:cNvPicPr>
            <a:picLocks noGrp="1" noChangeAspect="1"/>
          </p:cNvPicPr>
          <p:nvPr>
            <p:ph type="pic" sz="quarter" idx="21"/>
          </p:nvPr>
        </p:nvPicPr>
        <p:blipFill>
          <a:blip r:embed="rId3"/>
          <a:srcRect l="10463" r="10463"/>
          <a:stretch>
            <a:fillRect/>
          </a:stretch>
        </p:blipFill>
        <p:spPr/>
      </p:pic>
      <p:sp>
        <p:nvSpPr>
          <p:cNvPr id="31" name="Titel 1">
            <a:extLst>
              <a:ext uri="{FF2B5EF4-FFF2-40B4-BE49-F238E27FC236}">
                <a16:creationId xmlns:a16="http://schemas.microsoft.com/office/drawing/2014/main" id="{912C2EB5-E54C-CF32-E839-0BAE2B7C2298}"/>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Casus Mevrouw Janssens (52jaar)</a:t>
            </a:r>
            <a:endParaRPr lang="en-US" dirty="0"/>
          </a:p>
        </p:txBody>
      </p:sp>
    </p:spTree>
    <p:extLst>
      <p:ext uri="{BB962C8B-B14F-4D97-AF65-F5344CB8AC3E}">
        <p14:creationId xmlns:p14="http://schemas.microsoft.com/office/powerpoint/2010/main" val="35674986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20B80-8845-676E-23DD-A13F55F24FBA}"/>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281C1738-01F5-8FFE-2BD6-45C9BA6FA8E3}"/>
              </a:ext>
            </a:extLst>
          </p:cNvPr>
          <p:cNvPicPr>
            <a:picLocks noGrp="1" noChangeAspect="1"/>
          </p:cNvPicPr>
          <p:nvPr>
            <p:ph type="pic" sz="quarter" idx="20"/>
          </p:nvPr>
        </p:nvPicPr>
        <p:blipFill rotWithShape="1">
          <a:blip r:embed="rId2" cstate="print">
            <a:extLst>
              <a:ext uri="{28A0092B-C50C-407E-A947-70E740481C1C}">
                <a14:useLocalDpi xmlns:a14="http://schemas.microsoft.com/office/drawing/2010/main"/>
              </a:ext>
            </a:extLst>
          </a:blip>
          <a:srcRect l="24560" r="24560"/>
          <a:stretch/>
        </p:blipFill>
        <p:spPr>
          <a:xfrm>
            <a:off x="9083873" y="0"/>
            <a:ext cx="5230448" cy="6858000"/>
          </a:xfrm>
        </p:spPr>
      </p:pic>
      <p:sp>
        <p:nvSpPr>
          <p:cNvPr id="5" name="Slide Number Placeholder 4">
            <a:extLst>
              <a:ext uri="{FF2B5EF4-FFF2-40B4-BE49-F238E27FC236}">
                <a16:creationId xmlns:a16="http://schemas.microsoft.com/office/drawing/2014/main" id="{9812BC5F-115A-26F5-174C-04846AC03C55}"/>
              </a:ext>
            </a:extLst>
          </p:cNvPr>
          <p:cNvSpPr>
            <a:spLocks noGrp="1"/>
          </p:cNvSpPr>
          <p:nvPr>
            <p:ph type="sldNum" sz="quarter" idx="4294967295"/>
          </p:nvPr>
        </p:nvSpPr>
        <p:spPr>
          <a:xfrm>
            <a:off x="11939588" y="6567488"/>
            <a:ext cx="252412" cy="228600"/>
          </a:xfrm>
        </p:spPr>
        <p:txBody>
          <a:bodyPr/>
          <a:lstStyle/>
          <a:p>
            <a:pPr lvl="0"/>
            <a:fld id="{6F59F840-A25C-47C2-9D32-7D79F8CD7447}" type="slidenum">
              <a:rPr lang="nl-BE" noProof="0" smtClean="0"/>
              <a:pPr lvl="0"/>
              <a:t>38</a:t>
            </a:fld>
            <a:endParaRPr lang="nl-BE" noProof="0"/>
          </a:p>
        </p:txBody>
      </p:sp>
      <p:sp>
        <p:nvSpPr>
          <p:cNvPr id="4" name="Titel 1">
            <a:extLst>
              <a:ext uri="{FF2B5EF4-FFF2-40B4-BE49-F238E27FC236}">
                <a16:creationId xmlns:a16="http://schemas.microsoft.com/office/drawing/2014/main" id="{A56F899D-9959-4D5C-122D-86DC0536948B}"/>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Afbouw: aandachtspunten</a:t>
            </a:r>
            <a:endParaRPr lang="en-US" dirty="0"/>
          </a:p>
        </p:txBody>
      </p:sp>
      <p:sp>
        <p:nvSpPr>
          <p:cNvPr id="6" name="Content Placeholder 2">
            <a:extLst>
              <a:ext uri="{FF2B5EF4-FFF2-40B4-BE49-F238E27FC236}">
                <a16:creationId xmlns:a16="http://schemas.microsoft.com/office/drawing/2014/main" id="{24AAC2B0-31F2-3FCC-0193-28E45775FC40}"/>
              </a:ext>
            </a:extLst>
          </p:cNvPr>
          <p:cNvSpPr txBox="1">
            <a:spLocks/>
          </p:cNvSpPr>
          <p:nvPr/>
        </p:nvSpPr>
        <p:spPr>
          <a:xfrm>
            <a:off x="280389" y="2480577"/>
            <a:ext cx="11097768" cy="3725654"/>
          </a:xfrm>
          <a:prstGeom prst="rect">
            <a:avLst/>
          </a:prstGeom>
        </p:spPr>
        <p:txBody>
          <a:bodyPr lIns="91440" tIns="45720" rIns="91440" bIns="45720" anchor="t">
            <a:noAutofit/>
          </a:bodyPr>
          <a:lst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lstStyle>
          <a:p>
            <a:pPr indent="0">
              <a:spcBef>
                <a:spcPts val="500"/>
              </a:spcBef>
              <a:buClr>
                <a:schemeClr val="accent1"/>
              </a:buClr>
              <a:buNone/>
            </a:pPr>
            <a:r>
              <a:rPr lang="nl-NL" sz="1800" dirty="0"/>
              <a:t>Educatie patiënt: voordelen en de risico’s van een afbouwpoging</a:t>
            </a:r>
          </a:p>
          <a:p>
            <a:pPr indent="0">
              <a:spcBef>
                <a:spcPts val="500"/>
              </a:spcBef>
              <a:buClr>
                <a:schemeClr val="accent1"/>
              </a:buClr>
              <a:buNone/>
            </a:pPr>
            <a:r>
              <a:rPr lang="nl-NL" sz="1800" dirty="0"/>
              <a:t>	!bespreek gebruiksduur bij start</a:t>
            </a:r>
            <a:endParaRPr lang="nl-NL" sz="1800" dirty="0">
              <a:solidFill>
                <a:srgbClr val="FF0000"/>
              </a:solidFill>
            </a:endParaRPr>
          </a:p>
          <a:p>
            <a:pPr indent="0">
              <a:spcBef>
                <a:spcPts val="500"/>
              </a:spcBef>
              <a:buClr>
                <a:schemeClr val="accent1"/>
              </a:buClr>
              <a:buNone/>
            </a:pPr>
            <a:endParaRPr lang="en-US" sz="1800" dirty="0"/>
          </a:p>
          <a:p>
            <a:pPr indent="0">
              <a:spcBef>
                <a:spcPts val="500"/>
              </a:spcBef>
              <a:buClr>
                <a:schemeClr val="accent1"/>
              </a:buClr>
              <a:buNone/>
            </a:pPr>
            <a:endParaRPr lang="en-US" sz="1800" dirty="0"/>
          </a:p>
          <a:p>
            <a:pPr marL="320040" lvl="1" indent="0">
              <a:spcBef>
                <a:spcPts val="500"/>
              </a:spcBef>
              <a:buSzPct val="60000"/>
              <a:buNone/>
            </a:pPr>
            <a:r>
              <a:rPr lang="en-US" sz="1800" dirty="0"/>
              <a:t>Leg het rebound-effect </a:t>
            </a:r>
            <a:r>
              <a:rPr lang="en-US" sz="1800" dirty="0" err="1"/>
              <a:t>uit</a:t>
            </a:r>
            <a:r>
              <a:rPr lang="en-US" sz="1800" dirty="0"/>
              <a:t> </a:t>
            </a:r>
            <a:r>
              <a:rPr lang="en-US" sz="1800" dirty="0">
                <a:sym typeface="Wingdings" panose="05000000000000000000" pitchFamily="2" charset="2"/>
              </a:rPr>
              <a:t> </a:t>
            </a:r>
            <a:r>
              <a:rPr lang="en-US" sz="1800" dirty="0" err="1">
                <a:sym typeface="Wingdings" panose="05000000000000000000" pitchFamily="2" charset="2"/>
              </a:rPr>
              <a:t>aandacht</a:t>
            </a:r>
            <a:r>
              <a:rPr lang="en-US" sz="1800" dirty="0">
                <a:sym typeface="Wingdings" panose="05000000000000000000" pitchFamily="2" charset="2"/>
              </a:rPr>
              <a:t> </a:t>
            </a:r>
            <a:r>
              <a:rPr lang="en-US" sz="1800" dirty="0" err="1">
                <a:sym typeface="Wingdings" panose="05000000000000000000" pitchFamily="2" charset="2"/>
              </a:rPr>
              <a:t>voor</a:t>
            </a:r>
            <a:r>
              <a:rPr lang="en-US" sz="1800" dirty="0">
                <a:sym typeface="Wingdings" panose="05000000000000000000" pitchFamily="2" charset="2"/>
              </a:rPr>
              <a:t> </a:t>
            </a:r>
            <a:r>
              <a:rPr lang="en-US" sz="1800" dirty="0" err="1">
                <a:sym typeface="Wingdings" panose="05000000000000000000" pitchFamily="2" charset="2"/>
              </a:rPr>
              <a:t>oplossingen</a:t>
            </a:r>
            <a:r>
              <a:rPr lang="en-US" sz="1800" dirty="0">
                <a:sym typeface="Wingdings" panose="05000000000000000000" pitchFamily="2" charset="2"/>
              </a:rPr>
              <a:t> (</a:t>
            </a:r>
            <a:r>
              <a:rPr lang="en-US" sz="1800" dirty="0" err="1">
                <a:sym typeface="Wingdings" panose="05000000000000000000" pitchFamily="2" charset="2"/>
              </a:rPr>
              <a:t>antacidum</a:t>
            </a:r>
            <a:r>
              <a:rPr lang="en-US" sz="1800" dirty="0">
                <a:sym typeface="Wingdings" panose="05000000000000000000" pitchFamily="2" charset="2"/>
              </a:rPr>
              <a:t>)</a:t>
            </a:r>
            <a:endParaRPr lang="en-US" sz="1800" dirty="0"/>
          </a:p>
          <a:p>
            <a:pPr marL="662940" lvl="1" indent="-342900">
              <a:spcBef>
                <a:spcPts val="500"/>
              </a:spcBef>
              <a:buClr>
                <a:schemeClr val="accent2"/>
              </a:buClr>
              <a:buSzPct val="60000"/>
              <a:buFont typeface="Wingdings"/>
              <a:buChar char="§"/>
            </a:pPr>
            <a:endParaRPr lang="en-US" sz="1800" dirty="0"/>
          </a:p>
          <a:p>
            <a:pPr marL="662940" lvl="1" indent="-342900">
              <a:spcBef>
                <a:spcPts val="500"/>
              </a:spcBef>
              <a:buClr>
                <a:schemeClr val="accent2"/>
              </a:buClr>
              <a:buSzPct val="60000"/>
              <a:buFont typeface="Wingdings"/>
              <a:buChar char="§"/>
            </a:pPr>
            <a:endParaRPr lang="en-US" sz="1800" dirty="0"/>
          </a:p>
          <a:p>
            <a:pPr marL="320040" lvl="1" indent="0">
              <a:spcBef>
                <a:spcPts val="500"/>
              </a:spcBef>
              <a:buSzPct val="60000"/>
              <a:buNone/>
            </a:pPr>
            <a:r>
              <a:rPr lang="en-US" sz="1800" dirty="0" err="1"/>
              <a:t>Geïndividualiseerde</a:t>
            </a:r>
            <a:r>
              <a:rPr lang="en-US" sz="1800" dirty="0"/>
              <a:t> </a:t>
            </a:r>
            <a:r>
              <a:rPr lang="en-US" sz="1800" dirty="0" err="1"/>
              <a:t>aanpak</a:t>
            </a:r>
            <a:r>
              <a:rPr lang="en-US" sz="1800" dirty="0"/>
              <a:t> </a:t>
            </a:r>
            <a:r>
              <a:rPr lang="en-US" sz="1800" dirty="0">
                <a:sym typeface="Wingdings" panose="05000000000000000000" pitchFamily="2" charset="2"/>
              </a:rPr>
              <a:t> </a:t>
            </a:r>
            <a:r>
              <a:rPr lang="en-US" sz="1800" dirty="0" err="1">
                <a:sym typeface="Wingdings" panose="05000000000000000000" pitchFamily="2" charset="2"/>
              </a:rPr>
              <a:t>betrek</a:t>
            </a:r>
            <a:r>
              <a:rPr lang="en-US" sz="1800" dirty="0">
                <a:sym typeface="Wingdings" panose="05000000000000000000" pitchFamily="2" charset="2"/>
              </a:rPr>
              <a:t> </a:t>
            </a:r>
            <a:r>
              <a:rPr lang="en-US" sz="1800" dirty="0" err="1">
                <a:sym typeface="Wingdings" panose="05000000000000000000" pitchFamily="2" charset="2"/>
              </a:rPr>
              <a:t>patiënt</a:t>
            </a:r>
            <a:r>
              <a:rPr lang="en-US" sz="1800" dirty="0">
                <a:sym typeface="Wingdings" panose="05000000000000000000" pitchFamily="2" charset="2"/>
              </a:rPr>
              <a:t> </a:t>
            </a:r>
            <a:r>
              <a:rPr lang="en-US" sz="1800" dirty="0" err="1">
                <a:sym typeface="Wingdings" panose="05000000000000000000" pitchFamily="2" charset="2"/>
              </a:rPr>
              <a:t>bij</a:t>
            </a:r>
            <a:r>
              <a:rPr lang="en-US" sz="1800" dirty="0">
                <a:sym typeface="Wingdings" panose="05000000000000000000" pitchFamily="2" charset="2"/>
              </a:rPr>
              <a:t> </a:t>
            </a:r>
            <a:r>
              <a:rPr lang="en-US" sz="1800" dirty="0" err="1">
                <a:sym typeface="Wingdings" panose="05000000000000000000" pitchFamily="2" charset="2"/>
              </a:rPr>
              <a:t>afbouwproces</a:t>
            </a:r>
            <a:endParaRPr lang="en-US" sz="1800" dirty="0">
              <a:sym typeface="Wingdings" panose="05000000000000000000" pitchFamily="2" charset="2"/>
            </a:endParaRPr>
          </a:p>
          <a:p>
            <a:pPr marL="662940" lvl="1" indent="-342900">
              <a:spcBef>
                <a:spcPts val="500"/>
              </a:spcBef>
              <a:buSzPct val="60000"/>
              <a:buFont typeface="Wingdings"/>
              <a:buChar char="§"/>
            </a:pPr>
            <a:endParaRPr lang="en-US" sz="1800" dirty="0">
              <a:sym typeface="Wingdings" panose="05000000000000000000" pitchFamily="2" charset="2"/>
            </a:endParaRPr>
          </a:p>
          <a:p>
            <a:pPr marL="662940" lvl="1" indent="-342900">
              <a:spcBef>
                <a:spcPts val="500"/>
              </a:spcBef>
              <a:buClr>
                <a:srgbClr val="233438"/>
              </a:buClr>
              <a:buSzPct val="60000"/>
              <a:buFont typeface="Wingdings"/>
              <a:buChar char="§"/>
            </a:pPr>
            <a:endParaRPr lang="en-US" sz="1800" dirty="0"/>
          </a:p>
          <a:p>
            <a:pPr>
              <a:buClr>
                <a:srgbClr val="233438"/>
              </a:buClr>
              <a:buSzPct val="60000"/>
              <a:buFont typeface="Wingdings"/>
              <a:buChar char="§"/>
            </a:pPr>
            <a:endParaRPr lang="en-US" sz="2000" dirty="0"/>
          </a:p>
        </p:txBody>
      </p:sp>
      <p:sp>
        <p:nvSpPr>
          <p:cNvPr id="8" name="Text Placeholder 28">
            <a:extLst>
              <a:ext uri="{FF2B5EF4-FFF2-40B4-BE49-F238E27FC236}">
                <a16:creationId xmlns:a16="http://schemas.microsoft.com/office/drawing/2014/main" id="{2F9EFE11-2929-3851-493F-2D9043BBD523}"/>
              </a:ext>
            </a:extLst>
          </p:cNvPr>
          <p:cNvSpPr txBox="1">
            <a:spLocks/>
          </p:cNvSpPr>
          <p:nvPr/>
        </p:nvSpPr>
        <p:spPr>
          <a:xfrm>
            <a:off x="518264" y="3863219"/>
            <a:ext cx="108473" cy="31922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9" name="Text Placeholder 28">
            <a:extLst>
              <a:ext uri="{FF2B5EF4-FFF2-40B4-BE49-F238E27FC236}">
                <a16:creationId xmlns:a16="http://schemas.microsoft.com/office/drawing/2014/main" id="{0850FA96-41AE-DC6B-D0C9-593DDC7E0DE5}"/>
              </a:ext>
            </a:extLst>
          </p:cNvPr>
          <p:cNvSpPr txBox="1">
            <a:spLocks/>
          </p:cNvSpPr>
          <p:nvPr/>
        </p:nvSpPr>
        <p:spPr>
          <a:xfrm>
            <a:off x="518265" y="2528109"/>
            <a:ext cx="108473" cy="31922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0" name="Text Placeholder 28">
            <a:extLst>
              <a:ext uri="{FF2B5EF4-FFF2-40B4-BE49-F238E27FC236}">
                <a16:creationId xmlns:a16="http://schemas.microsoft.com/office/drawing/2014/main" id="{ED0DD2CC-6B2C-8418-5F1F-3B19787EF255}"/>
              </a:ext>
            </a:extLst>
          </p:cNvPr>
          <p:cNvSpPr txBox="1">
            <a:spLocks/>
          </p:cNvSpPr>
          <p:nvPr/>
        </p:nvSpPr>
        <p:spPr>
          <a:xfrm>
            <a:off x="518264" y="4876663"/>
            <a:ext cx="108473" cy="31922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2" name="Tijdelijke aanduiding voor tekst 2">
            <a:extLst>
              <a:ext uri="{FF2B5EF4-FFF2-40B4-BE49-F238E27FC236}">
                <a16:creationId xmlns:a16="http://schemas.microsoft.com/office/drawing/2014/main" id="{A9BFCB53-8497-B731-9BEA-AF6E4A8D792E}"/>
              </a:ext>
            </a:extLst>
          </p:cNvPr>
          <p:cNvSpPr txBox="1">
            <a:spLocks/>
          </p:cNvSpPr>
          <p:nvPr/>
        </p:nvSpPr>
        <p:spPr>
          <a:xfrm>
            <a:off x="1320799" y="6266132"/>
            <a:ext cx="8974667" cy="457200"/>
          </a:xfrm>
          <a:prstGeom prst="rect">
            <a:avLst/>
          </a:prstGeom>
        </p:spPr>
        <p:txBody>
          <a:bodyPr vert="horz"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accent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BE" sz="900" b="0" dirty="0">
                <a:solidFill>
                  <a:schemeClr val="tx2"/>
                </a:solidFill>
                <a:ea typeface="+mn-lt"/>
                <a:cs typeface="+mn-lt"/>
              </a:rPr>
              <a:t>BCFI – Protonpompinhibitoren langdurig gebruik?</a:t>
            </a:r>
            <a:endParaRPr lang="en-US" sz="900" b="0" dirty="0">
              <a:solidFill>
                <a:schemeClr val="tx2"/>
              </a:solidFill>
            </a:endParaRPr>
          </a:p>
          <a:p>
            <a:pPr>
              <a:lnSpc>
                <a:spcPct val="100000"/>
              </a:lnSpc>
              <a:spcBef>
                <a:spcPts val="0"/>
              </a:spcBef>
            </a:pPr>
            <a:r>
              <a:rPr lang="nl-BE" sz="900" b="0" dirty="0">
                <a:solidFill>
                  <a:schemeClr val="tx2"/>
                </a:solidFill>
              </a:rPr>
              <a:t>NHG-standaard Maagklachten, 2021</a:t>
            </a:r>
          </a:p>
          <a:p>
            <a:pPr>
              <a:lnSpc>
                <a:spcPct val="100000"/>
              </a:lnSpc>
              <a:spcBef>
                <a:spcPts val="0"/>
              </a:spcBef>
            </a:pPr>
            <a:r>
              <a:rPr lang="nl-BE" sz="900" b="0" dirty="0" err="1">
                <a:solidFill>
                  <a:schemeClr val="tx2"/>
                </a:solidFill>
              </a:rPr>
              <a:t>Farrell</a:t>
            </a:r>
            <a:r>
              <a:rPr lang="nl-BE" sz="900" b="0" dirty="0">
                <a:solidFill>
                  <a:schemeClr val="tx2"/>
                </a:solidFill>
              </a:rPr>
              <a:t> B. </a:t>
            </a:r>
            <a:r>
              <a:rPr lang="nl-BE" sz="900" b="0" dirty="0" err="1">
                <a:solidFill>
                  <a:schemeClr val="tx2"/>
                </a:solidFill>
              </a:rPr>
              <a:t>Deprescribing</a:t>
            </a:r>
            <a:r>
              <a:rPr lang="nl-BE" sz="900" b="0" dirty="0">
                <a:solidFill>
                  <a:schemeClr val="tx2"/>
                </a:solidFill>
              </a:rPr>
              <a:t> proton pump inhibitors: </a:t>
            </a:r>
            <a:r>
              <a:rPr lang="nl-BE" sz="900" b="0" dirty="0" err="1">
                <a:solidFill>
                  <a:schemeClr val="tx2"/>
                </a:solidFill>
              </a:rPr>
              <a:t>Evidence-based</a:t>
            </a:r>
            <a:r>
              <a:rPr lang="nl-BE" sz="900" b="0" dirty="0">
                <a:solidFill>
                  <a:schemeClr val="tx2"/>
                </a:solidFill>
              </a:rPr>
              <a:t> </a:t>
            </a:r>
            <a:r>
              <a:rPr lang="nl-BE" sz="900" b="0" dirty="0" err="1">
                <a:solidFill>
                  <a:schemeClr val="tx2"/>
                </a:solidFill>
              </a:rPr>
              <a:t>clinical</a:t>
            </a:r>
            <a:r>
              <a:rPr lang="nl-BE" sz="900" b="0" dirty="0">
                <a:solidFill>
                  <a:schemeClr val="tx2"/>
                </a:solidFill>
              </a:rPr>
              <a:t> </a:t>
            </a:r>
            <a:r>
              <a:rPr lang="nl-BE" sz="900" b="0" dirty="0" err="1">
                <a:solidFill>
                  <a:schemeClr val="tx2"/>
                </a:solidFill>
              </a:rPr>
              <a:t>practice</a:t>
            </a:r>
            <a:r>
              <a:rPr lang="nl-BE" sz="900" b="0" dirty="0">
                <a:solidFill>
                  <a:schemeClr val="tx2"/>
                </a:solidFill>
              </a:rPr>
              <a:t> guideline. </a:t>
            </a:r>
            <a:r>
              <a:rPr lang="nl-BE" sz="900" b="0" dirty="0" err="1">
                <a:solidFill>
                  <a:schemeClr val="tx2"/>
                </a:solidFill>
              </a:rPr>
              <a:t>Can</a:t>
            </a:r>
            <a:r>
              <a:rPr lang="nl-BE" sz="900" b="0" dirty="0">
                <a:solidFill>
                  <a:schemeClr val="tx2"/>
                </a:solidFill>
              </a:rPr>
              <a:t> </a:t>
            </a:r>
            <a:r>
              <a:rPr lang="nl-BE" sz="900" b="0" dirty="0" err="1">
                <a:solidFill>
                  <a:schemeClr val="tx2"/>
                </a:solidFill>
              </a:rPr>
              <a:t>Fam</a:t>
            </a:r>
            <a:r>
              <a:rPr lang="nl-BE" sz="900" b="0" dirty="0">
                <a:solidFill>
                  <a:schemeClr val="tx2"/>
                </a:solidFill>
              </a:rPr>
              <a:t> </a:t>
            </a:r>
            <a:r>
              <a:rPr lang="nl-BE" sz="900" b="0" dirty="0" err="1">
                <a:solidFill>
                  <a:schemeClr val="tx2"/>
                </a:solidFill>
              </a:rPr>
              <a:t>Physician</a:t>
            </a:r>
            <a:r>
              <a:rPr lang="nl-BE" sz="900" b="0" dirty="0">
                <a:solidFill>
                  <a:schemeClr val="tx2"/>
                </a:solidFill>
              </a:rPr>
              <a:t>. 2017;63(5):354-64.</a:t>
            </a:r>
          </a:p>
          <a:p>
            <a:pPr>
              <a:lnSpc>
                <a:spcPct val="100000"/>
              </a:lnSpc>
              <a:spcBef>
                <a:spcPts val="0"/>
              </a:spcBef>
            </a:pPr>
            <a:r>
              <a:rPr lang="nl-BE" sz="900" b="0" dirty="0">
                <a:solidFill>
                  <a:schemeClr val="tx2"/>
                </a:solidFill>
              </a:rPr>
              <a:t>Wiens E. The </a:t>
            </a:r>
            <a:r>
              <a:rPr lang="nl-BE" sz="900" b="0" dirty="0" err="1">
                <a:solidFill>
                  <a:schemeClr val="tx2"/>
                </a:solidFill>
              </a:rPr>
              <a:t>Clinician's</a:t>
            </a:r>
            <a:r>
              <a:rPr lang="nl-BE" sz="900" b="0" dirty="0">
                <a:solidFill>
                  <a:schemeClr val="tx2"/>
                </a:solidFill>
              </a:rPr>
              <a:t> Guide </a:t>
            </a:r>
            <a:r>
              <a:rPr lang="nl-BE" sz="900" b="0" dirty="0" err="1">
                <a:solidFill>
                  <a:schemeClr val="tx2"/>
                </a:solidFill>
              </a:rPr>
              <a:t>to</a:t>
            </a:r>
            <a:r>
              <a:rPr lang="nl-BE" sz="900" b="0" dirty="0">
                <a:solidFill>
                  <a:schemeClr val="tx2"/>
                </a:solidFill>
              </a:rPr>
              <a:t> Proton-Pump Inhibitor </a:t>
            </a:r>
            <a:r>
              <a:rPr lang="nl-BE" sz="900" b="0" dirty="0" err="1">
                <a:solidFill>
                  <a:schemeClr val="tx2"/>
                </a:solidFill>
              </a:rPr>
              <a:t>Discontinuation</a:t>
            </a:r>
            <a:r>
              <a:rPr lang="nl-BE" sz="900" b="0" dirty="0">
                <a:solidFill>
                  <a:schemeClr val="tx2"/>
                </a:solidFill>
              </a:rPr>
              <a:t>. J </a:t>
            </a:r>
            <a:r>
              <a:rPr lang="nl-BE" sz="900" b="0" dirty="0" err="1">
                <a:solidFill>
                  <a:schemeClr val="tx2"/>
                </a:solidFill>
              </a:rPr>
              <a:t>Clin</a:t>
            </a:r>
            <a:r>
              <a:rPr lang="nl-BE" sz="900" b="0" dirty="0">
                <a:solidFill>
                  <a:schemeClr val="tx2"/>
                </a:solidFill>
              </a:rPr>
              <a:t> </a:t>
            </a:r>
            <a:r>
              <a:rPr lang="nl-BE" sz="900" b="0" dirty="0" err="1">
                <a:solidFill>
                  <a:schemeClr val="tx2"/>
                </a:solidFill>
              </a:rPr>
              <a:t>Gastroenterol</a:t>
            </a:r>
            <a:r>
              <a:rPr lang="nl-BE" sz="900" b="0" dirty="0">
                <a:solidFill>
                  <a:schemeClr val="tx2"/>
                </a:solidFill>
              </a:rPr>
              <a:t>. 2019;53(8):553-9.</a:t>
            </a:r>
          </a:p>
        </p:txBody>
      </p:sp>
    </p:spTree>
    <p:extLst>
      <p:ext uri="{BB962C8B-B14F-4D97-AF65-F5344CB8AC3E}">
        <p14:creationId xmlns:p14="http://schemas.microsoft.com/office/powerpoint/2010/main" val="23318667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7746C-6F09-244C-CA00-6D968FD55ABD}"/>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DB4EE3D4-2513-DC9E-7946-BDF7C038F125}"/>
              </a:ext>
            </a:extLst>
          </p:cNvPr>
          <p:cNvPicPr>
            <a:picLocks noGrp="1" noChangeAspect="1"/>
          </p:cNvPicPr>
          <p:nvPr>
            <p:ph type="pic" sz="quarter" idx="20"/>
          </p:nvPr>
        </p:nvPicPr>
        <p:blipFill rotWithShape="1">
          <a:blip r:embed="rId2" cstate="print">
            <a:extLst>
              <a:ext uri="{28A0092B-C50C-407E-A947-70E740481C1C}">
                <a14:useLocalDpi xmlns:a14="http://schemas.microsoft.com/office/drawing/2010/main"/>
              </a:ext>
            </a:extLst>
          </a:blip>
          <a:srcRect l="24560" r="24560"/>
          <a:stretch/>
        </p:blipFill>
        <p:spPr>
          <a:xfrm>
            <a:off x="9083873" y="0"/>
            <a:ext cx="5230448" cy="6858000"/>
          </a:xfrm>
        </p:spPr>
      </p:pic>
      <p:sp>
        <p:nvSpPr>
          <p:cNvPr id="5" name="Slide Number Placeholder 4">
            <a:extLst>
              <a:ext uri="{FF2B5EF4-FFF2-40B4-BE49-F238E27FC236}">
                <a16:creationId xmlns:a16="http://schemas.microsoft.com/office/drawing/2014/main" id="{9FDD8C69-38AE-F800-903F-3578B70FABCA}"/>
              </a:ext>
            </a:extLst>
          </p:cNvPr>
          <p:cNvSpPr>
            <a:spLocks noGrp="1"/>
          </p:cNvSpPr>
          <p:nvPr>
            <p:ph type="sldNum" sz="quarter" idx="4294967295"/>
          </p:nvPr>
        </p:nvSpPr>
        <p:spPr>
          <a:xfrm>
            <a:off x="11939588" y="6567488"/>
            <a:ext cx="252412" cy="228600"/>
          </a:xfrm>
        </p:spPr>
        <p:txBody>
          <a:bodyPr/>
          <a:lstStyle/>
          <a:p>
            <a:pPr lvl="0"/>
            <a:fld id="{6F59F840-A25C-47C2-9D32-7D79F8CD7447}" type="slidenum">
              <a:rPr lang="nl-BE" noProof="0" smtClean="0"/>
              <a:pPr lvl="0"/>
              <a:t>39</a:t>
            </a:fld>
            <a:endParaRPr lang="nl-BE" noProof="0"/>
          </a:p>
        </p:txBody>
      </p:sp>
      <p:sp>
        <p:nvSpPr>
          <p:cNvPr id="4" name="Titel 1">
            <a:extLst>
              <a:ext uri="{FF2B5EF4-FFF2-40B4-BE49-F238E27FC236}">
                <a16:creationId xmlns:a16="http://schemas.microsoft.com/office/drawing/2014/main" id="{84803CC4-E7F8-7F15-23B5-BEB4076E3D4B}"/>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Afbouw: aandachtspunten</a:t>
            </a:r>
            <a:endParaRPr lang="en-US" dirty="0"/>
          </a:p>
        </p:txBody>
      </p:sp>
      <p:sp>
        <p:nvSpPr>
          <p:cNvPr id="6" name="Content Placeholder 2">
            <a:extLst>
              <a:ext uri="{FF2B5EF4-FFF2-40B4-BE49-F238E27FC236}">
                <a16:creationId xmlns:a16="http://schemas.microsoft.com/office/drawing/2014/main" id="{837CA905-5DF7-46C4-75EB-7941BB6C1E1F}"/>
              </a:ext>
            </a:extLst>
          </p:cNvPr>
          <p:cNvSpPr txBox="1">
            <a:spLocks/>
          </p:cNvSpPr>
          <p:nvPr/>
        </p:nvSpPr>
        <p:spPr>
          <a:xfrm>
            <a:off x="280389" y="2141910"/>
            <a:ext cx="11097768" cy="3725654"/>
          </a:xfrm>
          <a:prstGeom prst="rect">
            <a:avLst/>
          </a:prstGeom>
        </p:spPr>
        <p:txBody>
          <a:bodyPr lIns="91440" tIns="45720" rIns="91440" bIns="45720" anchor="t">
            <a:noAutofit/>
          </a:bodyPr>
          <a:lst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lstStyle>
          <a:p>
            <a:pPr marL="662940" lvl="1" indent="-342900">
              <a:spcBef>
                <a:spcPts val="500"/>
              </a:spcBef>
              <a:buSzPct val="60000"/>
              <a:buFont typeface="Wingdings"/>
              <a:buChar char="§"/>
            </a:pPr>
            <a:endParaRPr lang="en-US" sz="1800" dirty="0">
              <a:sym typeface="Wingdings" panose="05000000000000000000" pitchFamily="2" charset="2"/>
            </a:endParaRPr>
          </a:p>
          <a:p>
            <a:pPr marL="320040" lvl="1" indent="0">
              <a:spcBef>
                <a:spcPts val="500"/>
              </a:spcBef>
              <a:buSzPct val="60000"/>
              <a:buNone/>
            </a:pPr>
            <a:r>
              <a:rPr lang="en-US" sz="1800" dirty="0">
                <a:sym typeface="Wingdings" panose="05000000000000000000" pitchFamily="2" charset="2"/>
              </a:rPr>
              <a:t>Goede </a:t>
            </a:r>
            <a:r>
              <a:rPr lang="en-US" sz="1800" dirty="0" err="1">
                <a:sym typeface="Wingdings" panose="05000000000000000000" pitchFamily="2" charset="2"/>
              </a:rPr>
              <a:t>begeleiding</a:t>
            </a:r>
            <a:r>
              <a:rPr lang="en-US" sz="1800" dirty="0">
                <a:sym typeface="Wingdings" panose="05000000000000000000" pitchFamily="2" charset="2"/>
              </a:rPr>
              <a:t> </a:t>
            </a:r>
            <a:r>
              <a:rPr lang="en-US" sz="1800" dirty="0" err="1">
                <a:sym typeface="Wingdings" panose="05000000000000000000" pitchFamily="2" charset="2"/>
              </a:rPr>
              <a:t>patiënt</a:t>
            </a:r>
            <a:r>
              <a:rPr lang="en-US" sz="1800" dirty="0">
                <a:sym typeface="Wingdings" panose="05000000000000000000" pitchFamily="2" charset="2"/>
              </a:rPr>
              <a:t>  c</a:t>
            </a:r>
            <a:r>
              <a:rPr lang="nl-BE" sz="1800" dirty="0" err="1"/>
              <a:t>oö</a:t>
            </a:r>
            <a:r>
              <a:rPr lang="en-US" sz="1800" dirty="0" err="1">
                <a:sym typeface="Wingdings" panose="05000000000000000000" pitchFamily="2" charset="2"/>
              </a:rPr>
              <a:t>rdinatie</a:t>
            </a:r>
            <a:r>
              <a:rPr lang="en-US" sz="1800" dirty="0">
                <a:sym typeface="Wingdings" panose="05000000000000000000" pitchFamily="2" charset="2"/>
              </a:rPr>
              <a:t> </a:t>
            </a:r>
            <a:r>
              <a:rPr lang="en-US" sz="1800" dirty="0" err="1">
                <a:sym typeface="Wingdings" panose="05000000000000000000" pitchFamily="2" charset="2"/>
              </a:rPr>
              <a:t>en</a:t>
            </a:r>
            <a:r>
              <a:rPr lang="en-US" sz="1800" dirty="0">
                <a:sym typeface="Wingdings" panose="05000000000000000000" pitchFamily="2" charset="2"/>
              </a:rPr>
              <a:t> </a:t>
            </a:r>
            <a:r>
              <a:rPr lang="en-US" sz="1800" dirty="0" err="1">
                <a:sym typeface="Wingdings" panose="05000000000000000000" pitchFamily="2" charset="2"/>
              </a:rPr>
              <a:t>overleg</a:t>
            </a:r>
            <a:r>
              <a:rPr lang="en-US" sz="1800" dirty="0">
                <a:sym typeface="Wingdings" panose="05000000000000000000" pitchFamily="2" charset="2"/>
              </a:rPr>
              <a:t> </a:t>
            </a:r>
            <a:r>
              <a:rPr lang="en-US" sz="1800" dirty="0" err="1">
                <a:sym typeface="Wingdings" panose="05000000000000000000" pitchFamily="2" charset="2"/>
              </a:rPr>
              <a:t>tussen</a:t>
            </a:r>
            <a:r>
              <a:rPr lang="en-US" sz="1800" dirty="0">
                <a:sym typeface="Wingdings" panose="05000000000000000000" pitchFamily="2" charset="2"/>
              </a:rPr>
              <a:t> </a:t>
            </a:r>
            <a:r>
              <a:rPr lang="en-US" sz="1800" dirty="0" err="1">
                <a:sym typeface="Wingdings" panose="05000000000000000000" pitchFamily="2" charset="2"/>
              </a:rPr>
              <a:t>zorgverleners</a:t>
            </a:r>
            <a:endParaRPr lang="en-US" sz="1800" dirty="0"/>
          </a:p>
          <a:p>
            <a:pPr marL="662940" lvl="1" indent="-342900">
              <a:spcBef>
                <a:spcPts val="500"/>
              </a:spcBef>
              <a:buSzPct val="60000"/>
              <a:buFont typeface="Wingdings"/>
              <a:buChar char="§"/>
            </a:pPr>
            <a:endParaRPr lang="en-US" sz="1800" dirty="0"/>
          </a:p>
          <a:p>
            <a:pPr marL="662940" lvl="1" indent="-342900">
              <a:spcBef>
                <a:spcPts val="500"/>
              </a:spcBef>
              <a:buSzPct val="60000"/>
              <a:buFont typeface="Wingdings"/>
              <a:buChar char="§"/>
            </a:pPr>
            <a:endParaRPr lang="en-US" sz="1800" dirty="0"/>
          </a:p>
          <a:p>
            <a:pPr marL="320040" lvl="1" indent="0">
              <a:spcBef>
                <a:spcPts val="500"/>
              </a:spcBef>
              <a:buSzPct val="60000"/>
              <a:buNone/>
            </a:pPr>
            <a:r>
              <a:rPr lang="en-US" sz="1800" dirty="0" err="1"/>
              <a:t>Verlagen</a:t>
            </a:r>
            <a:r>
              <a:rPr lang="en-US" sz="1800" dirty="0"/>
              <a:t> van </a:t>
            </a:r>
            <a:r>
              <a:rPr lang="en-US" sz="1800" dirty="0" err="1"/>
              <a:t>dosering</a:t>
            </a:r>
            <a:r>
              <a:rPr lang="en-US" sz="1800" dirty="0"/>
              <a:t> (</a:t>
            </a:r>
            <a:r>
              <a:rPr lang="en-US" sz="1800" dirty="0" err="1"/>
              <a:t>zonder</a:t>
            </a:r>
            <a:r>
              <a:rPr lang="en-US" sz="1800" dirty="0"/>
              <a:t> stop) = </a:t>
            </a:r>
            <a:r>
              <a:rPr lang="en-US" sz="1800" dirty="0" err="1"/>
              <a:t>nuttig</a:t>
            </a:r>
            <a:endParaRPr lang="en-US" sz="1800" dirty="0"/>
          </a:p>
          <a:p>
            <a:pPr marL="662940" lvl="1" indent="-342900">
              <a:spcBef>
                <a:spcPts val="500"/>
              </a:spcBef>
              <a:buSzPct val="60000"/>
              <a:buFont typeface="Wingdings"/>
              <a:buChar char="§"/>
            </a:pPr>
            <a:endParaRPr lang="en-US" sz="1800" dirty="0"/>
          </a:p>
          <a:p>
            <a:pPr marL="662940" lvl="1" indent="-342900">
              <a:spcBef>
                <a:spcPts val="500"/>
              </a:spcBef>
              <a:buSzPct val="60000"/>
              <a:buFont typeface="Wingdings"/>
              <a:buChar char="§"/>
            </a:pPr>
            <a:endParaRPr lang="en-US" sz="1800" dirty="0"/>
          </a:p>
          <a:p>
            <a:pPr marL="320040" lvl="1" indent="0">
              <a:spcBef>
                <a:spcPts val="500"/>
              </a:spcBef>
              <a:buSzPct val="60000"/>
              <a:buNone/>
            </a:pPr>
            <a:r>
              <a:rPr lang="en-US" sz="1800" dirty="0" err="1"/>
              <a:t>Optie</a:t>
            </a:r>
            <a:r>
              <a:rPr lang="en-US" sz="1800" dirty="0"/>
              <a:t>: PPI </a:t>
            </a:r>
            <a:r>
              <a:rPr lang="en-US" sz="1800" i="1" dirty="0"/>
              <a:t>on demand</a:t>
            </a:r>
          </a:p>
          <a:p>
            <a:pPr marL="662940" lvl="1" indent="-342900">
              <a:spcBef>
                <a:spcPts val="500"/>
              </a:spcBef>
              <a:buClr>
                <a:srgbClr val="233438"/>
              </a:buClr>
              <a:buSzPct val="60000"/>
              <a:buFont typeface="Wingdings"/>
              <a:buChar char="§"/>
            </a:pPr>
            <a:endParaRPr lang="en-US" sz="1800" dirty="0"/>
          </a:p>
          <a:p>
            <a:pPr>
              <a:buClr>
                <a:srgbClr val="233438"/>
              </a:buClr>
              <a:buSzPct val="60000"/>
              <a:buFont typeface="Wingdings"/>
              <a:buChar char="§"/>
            </a:pPr>
            <a:endParaRPr lang="en-US" sz="2000" dirty="0"/>
          </a:p>
        </p:txBody>
      </p:sp>
      <p:sp>
        <p:nvSpPr>
          <p:cNvPr id="8" name="Text Placeholder 28">
            <a:extLst>
              <a:ext uri="{FF2B5EF4-FFF2-40B4-BE49-F238E27FC236}">
                <a16:creationId xmlns:a16="http://schemas.microsoft.com/office/drawing/2014/main" id="{CFD2DD90-A064-47E1-B379-EB7FFCF7D291}"/>
              </a:ext>
            </a:extLst>
          </p:cNvPr>
          <p:cNvSpPr txBox="1">
            <a:spLocks/>
          </p:cNvSpPr>
          <p:nvPr/>
        </p:nvSpPr>
        <p:spPr>
          <a:xfrm>
            <a:off x="518265" y="2525731"/>
            <a:ext cx="108473" cy="31922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0" name="Text Placeholder 28">
            <a:extLst>
              <a:ext uri="{FF2B5EF4-FFF2-40B4-BE49-F238E27FC236}">
                <a16:creationId xmlns:a16="http://schemas.microsoft.com/office/drawing/2014/main" id="{84354FCE-7347-6DAE-8A7E-F45C9786F1E7}"/>
              </a:ext>
            </a:extLst>
          </p:cNvPr>
          <p:cNvSpPr txBox="1">
            <a:spLocks/>
          </p:cNvSpPr>
          <p:nvPr/>
        </p:nvSpPr>
        <p:spPr>
          <a:xfrm>
            <a:off x="518262" y="3522078"/>
            <a:ext cx="108473" cy="31922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2" name="Text Placeholder 28">
            <a:extLst>
              <a:ext uri="{FF2B5EF4-FFF2-40B4-BE49-F238E27FC236}">
                <a16:creationId xmlns:a16="http://schemas.microsoft.com/office/drawing/2014/main" id="{3D7BD646-F0F4-3B9B-2732-CDFDD5D34492}"/>
              </a:ext>
            </a:extLst>
          </p:cNvPr>
          <p:cNvSpPr txBox="1">
            <a:spLocks/>
          </p:cNvSpPr>
          <p:nvPr/>
        </p:nvSpPr>
        <p:spPr>
          <a:xfrm>
            <a:off x="518262" y="4541003"/>
            <a:ext cx="108473" cy="31922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2" name="Tijdelijke aanduiding voor tekst 2">
            <a:extLst>
              <a:ext uri="{FF2B5EF4-FFF2-40B4-BE49-F238E27FC236}">
                <a16:creationId xmlns:a16="http://schemas.microsoft.com/office/drawing/2014/main" id="{35320168-EAFA-E7A8-B15B-B39153CBE2DD}"/>
              </a:ext>
            </a:extLst>
          </p:cNvPr>
          <p:cNvSpPr txBox="1">
            <a:spLocks/>
          </p:cNvSpPr>
          <p:nvPr/>
        </p:nvSpPr>
        <p:spPr>
          <a:xfrm>
            <a:off x="1320799" y="6266132"/>
            <a:ext cx="8974667" cy="457200"/>
          </a:xfrm>
          <a:prstGeom prst="rect">
            <a:avLst/>
          </a:prstGeom>
        </p:spPr>
        <p:txBody>
          <a:bodyPr vert="horz"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accent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BE" sz="900" b="0" dirty="0">
                <a:solidFill>
                  <a:schemeClr val="tx2"/>
                </a:solidFill>
                <a:ea typeface="+mn-lt"/>
                <a:cs typeface="+mn-lt"/>
              </a:rPr>
              <a:t>BCFI – Protonpompinhibitoren langdurig gebruik?</a:t>
            </a:r>
            <a:endParaRPr lang="en-US" sz="900" b="0" dirty="0">
              <a:solidFill>
                <a:schemeClr val="tx2"/>
              </a:solidFill>
            </a:endParaRPr>
          </a:p>
          <a:p>
            <a:pPr>
              <a:lnSpc>
                <a:spcPct val="100000"/>
              </a:lnSpc>
              <a:spcBef>
                <a:spcPts val="0"/>
              </a:spcBef>
            </a:pPr>
            <a:r>
              <a:rPr lang="nl-BE" sz="900" b="0" dirty="0">
                <a:solidFill>
                  <a:schemeClr val="tx2"/>
                </a:solidFill>
              </a:rPr>
              <a:t>NHG-standaard Maagklachten, 2021</a:t>
            </a:r>
          </a:p>
          <a:p>
            <a:pPr>
              <a:lnSpc>
                <a:spcPct val="100000"/>
              </a:lnSpc>
              <a:spcBef>
                <a:spcPts val="0"/>
              </a:spcBef>
            </a:pPr>
            <a:r>
              <a:rPr lang="nl-BE" sz="900" b="0" dirty="0" err="1">
                <a:solidFill>
                  <a:schemeClr val="tx2"/>
                </a:solidFill>
              </a:rPr>
              <a:t>Farrell</a:t>
            </a:r>
            <a:r>
              <a:rPr lang="nl-BE" sz="900" b="0" dirty="0">
                <a:solidFill>
                  <a:schemeClr val="tx2"/>
                </a:solidFill>
              </a:rPr>
              <a:t> B. </a:t>
            </a:r>
            <a:r>
              <a:rPr lang="nl-BE" sz="900" b="0" dirty="0" err="1">
                <a:solidFill>
                  <a:schemeClr val="tx2"/>
                </a:solidFill>
              </a:rPr>
              <a:t>Deprescribing</a:t>
            </a:r>
            <a:r>
              <a:rPr lang="nl-BE" sz="900" b="0" dirty="0">
                <a:solidFill>
                  <a:schemeClr val="tx2"/>
                </a:solidFill>
              </a:rPr>
              <a:t> proton pump inhibitors: </a:t>
            </a:r>
            <a:r>
              <a:rPr lang="nl-BE" sz="900" b="0" dirty="0" err="1">
                <a:solidFill>
                  <a:schemeClr val="tx2"/>
                </a:solidFill>
              </a:rPr>
              <a:t>Evidence-based</a:t>
            </a:r>
            <a:r>
              <a:rPr lang="nl-BE" sz="900" b="0" dirty="0">
                <a:solidFill>
                  <a:schemeClr val="tx2"/>
                </a:solidFill>
              </a:rPr>
              <a:t> </a:t>
            </a:r>
            <a:r>
              <a:rPr lang="nl-BE" sz="900" b="0" dirty="0" err="1">
                <a:solidFill>
                  <a:schemeClr val="tx2"/>
                </a:solidFill>
              </a:rPr>
              <a:t>clinical</a:t>
            </a:r>
            <a:r>
              <a:rPr lang="nl-BE" sz="900" b="0" dirty="0">
                <a:solidFill>
                  <a:schemeClr val="tx2"/>
                </a:solidFill>
              </a:rPr>
              <a:t> </a:t>
            </a:r>
            <a:r>
              <a:rPr lang="nl-BE" sz="900" b="0" dirty="0" err="1">
                <a:solidFill>
                  <a:schemeClr val="tx2"/>
                </a:solidFill>
              </a:rPr>
              <a:t>practice</a:t>
            </a:r>
            <a:r>
              <a:rPr lang="nl-BE" sz="900" b="0" dirty="0">
                <a:solidFill>
                  <a:schemeClr val="tx2"/>
                </a:solidFill>
              </a:rPr>
              <a:t> guideline. </a:t>
            </a:r>
            <a:r>
              <a:rPr lang="nl-BE" sz="900" b="0" dirty="0" err="1">
                <a:solidFill>
                  <a:schemeClr val="tx2"/>
                </a:solidFill>
              </a:rPr>
              <a:t>Can</a:t>
            </a:r>
            <a:r>
              <a:rPr lang="nl-BE" sz="900" b="0" dirty="0">
                <a:solidFill>
                  <a:schemeClr val="tx2"/>
                </a:solidFill>
              </a:rPr>
              <a:t> </a:t>
            </a:r>
            <a:r>
              <a:rPr lang="nl-BE" sz="900" b="0" dirty="0" err="1">
                <a:solidFill>
                  <a:schemeClr val="tx2"/>
                </a:solidFill>
              </a:rPr>
              <a:t>Fam</a:t>
            </a:r>
            <a:r>
              <a:rPr lang="nl-BE" sz="900" b="0" dirty="0">
                <a:solidFill>
                  <a:schemeClr val="tx2"/>
                </a:solidFill>
              </a:rPr>
              <a:t> </a:t>
            </a:r>
            <a:r>
              <a:rPr lang="nl-BE" sz="900" b="0" dirty="0" err="1">
                <a:solidFill>
                  <a:schemeClr val="tx2"/>
                </a:solidFill>
              </a:rPr>
              <a:t>Physician</a:t>
            </a:r>
            <a:r>
              <a:rPr lang="nl-BE" sz="900" b="0" dirty="0">
                <a:solidFill>
                  <a:schemeClr val="tx2"/>
                </a:solidFill>
              </a:rPr>
              <a:t>. 2017;63(5):354-64.</a:t>
            </a:r>
          </a:p>
          <a:p>
            <a:pPr>
              <a:lnSpc>
                <a:spcPct val="100000"/>
              </a:lnSpc>
              <a:spcBef>
                <a:spcPts val="0"/>
              </a:spcBef>
            </a:pPr>
            <a:r>
              <a:rPr lang="nl-BE" sz="900" b="0" dirty="0">
                <a:solidFill>
                  <a:schemeClr val="tx2"/>
                </a:solidFill>
              </a:rPr>
              <a:t>Wiens E. The </a:t>
            </a:r>
            <a:r>
              <a:rPr lang="nl-BE" sz="900" b="0" dirty="0" err="1">
                <a:solidFill>
                  <a:schemeClr val="tx2"/>
                </a:solidFill>
              </a:rPr>
              <a:t>Clinician's</a:t>
            </a:r>
            <a:r>
              <a:rPr lang="nl-BE" sz="900" b="0" dirty="0">
                <a:solidFill>
                  <a:schemeClr val="tx2"/>
                </a:solidFill>
              </a:rPr>
              <a:t> Guide </a:t>
            </a:r>
            <a:r>
              <a:rPr lang="nl-BE" sz="900" b="0" dirty="0" err="1">
                <a:solidFill>
                  <a:schemeClr val="tx2"/>
                </a:solidFill>
              </a:rPr>
              <a:t>to</a:t>
            </a:r>
            <a:r>
              <a:rPr lang="nl-BE" sz="900" b="0" dirty="0">
                <a:solidFill>
                  <a:schemeClr val="tx2"/>
                </a:solidFill>
              </a:rPr>
              <a:t> Proton-Pump Inhibitor </a:t>
            </a:r>
            <a:r>
              <a:rPr lang="nl-BE" sz="900" b="0" dirty="0" err="1">
                <a:solidFill>
                  <a:schemeClr val="tx2"/>
                </a:solidFill>
              </a:rPr>
              <a:t>Discontinuation</a:t>
            </a:r>
            <a:r>
              <a:rPr lang="nl-BE" sz="900" b="0" dirty="0">
                <a:solidFill>
                  <a:schemeClr val="tx2"/>
                </a:solidFill>
              </a:rPr>
              <a:t>. J </a:t>
            </a:r>
            <a:r>
              <a:rPr lang="nl-BE" sz="900" b="0" dirty="0" err="1">
                <a:solidFill>
                  <a:schemeClr val="tx2"/>
                </a:solidFill>
              </a:rPr>
              <a:t>Clin</a:t>
            </a:r>
            <a:r>
              <a:rPr lang="nl-BE" sz="900" b="0" dirty="0">
                <a:solidFill>
                  <a:schemeClr val="tx2"/>
                </a:solidFill>
              </a:rPr>
              <a:t> </a:t>
            </a:r>
            <a:r>
              <a:rPr lang="nl-BE" sz="900" b="0" dirty="0" err="1">
                <a:solidFill>
                  <a:schemeClr val="tx2"/>
                </a:solidFill>
              </a:rPr>
              <a:t>Gastroenterol</a:t>
            </a:r>
            <a:r>
              <a:rPr lang="nl-BE" sz="900" b="0" dirty="0">
                <a:solidFill>
                  <a:schemeClr val="tx2"/>
                </a:solidFill>
              </a:rPr>
              <a:t>. 2019;53(8):553-9.</a:t>
            </a:r>
          </a:p>
        </p:txBody>
      </p:sp>
    </p:spTree>
    <p:extLst>
      <p:ext uri="{BB962C8B-B14F-4D97-AF65-F5344CB8AC3E}">
        <p14:creationId xmlns:p14="http://schemas.microsoft.com/office/powerpoint/2010/main" val="1903146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FAB811-50A4-4E4D-8ED9-6A4EA44EF168}"/>
              </a:ext>
            </a:extLst>
          </p:cNvPr>
          <p:cNvSpPr>
            <a:spLocks noGrp="1"/>
          </p:cNvSpPr>
          <p:nvPr>
            <p:ph type="title"/>
          </p:nvPr>
        </p:nvSpPr>
        <p:spPr>
          <a:xfrm>
            <a:off x="748348" y="-91440"/>
            <a:ext cx="10514013" cy="1229124"/>
          </a:xfrm>
        </p:spPr>
        <p:txBody>
          <a:bodyPr vert="horz" lIns="91440" tIns="45720" rIns="91440" bIns="45720" anchor="b">
            <a:normAutofit/>
          </a:bodyPr>
          <a:lstStyle/>
          <a:p>
            <a:pPr algn="l"/>
            <a:r>
              <a:rPr lang="en-US" dirty="0"/>
              <a:t>	</a:t>
            </a:r>
            <a:r>
              <a:rPr lang="en-US" dirty="0" err="1"/>
              <a:t>Werkingsmechanisme</a:t>
            </a:r>
            <a:endParaRPr lang="en-US" dirty="0"/>
          </a:p>
        </p:txBody>
      </p:sp>
      <p:sp>
        <p:nvSpPr>
          <p:cNvPr id="3" name="Tijdelijke aanduiding voor tekst 2">
            <a:extLst>
              <a:ext uri="{FF2B5EF4-FFF2-40B4-BE49-F238E27FC236}">
                <a16:creationId xmlns:a16="http://schemas.microsoft.com/office/drawing/2014/main" id="{1D84681D-C117-46CA-86FC-14A72AF55392}"/>
              </a:ext>
            </a:extLst>
          </p:cNvPr>
          <p:cNvSpPr>
            <a:spLocks noGrp="1"/>
          </p:cNvSpPr>
          <p:nvPr>
            <p:ph type="body" sz="quarter" idx="19"/>
          </p:nvPr>
        </p:nvSpPr>
        <p:spPr>
          <a:xfrm>
            <a:off x="1342800" y="6269518"/>
            <a:ext cx="9340440" cy="771362"/>
          </a:xfrm>
        </p:spPr>
        <p:txBody>
          <a:bodyPr vert="horz" lIns="91440" tIns="45720" rIns="91440" bIns="45720" anchor="t">
            <a:normAutofit fontScale="25000" lnSpcReduction="20000"/>
          </a:bodyPr>
          <a:lstStyle/>
          <a:p>
            <a:pPr>
              <a:lnSpc>
                <a:spcPct val="120000"/>
              </a:lnSpc>
              <a:spcBef>
                <a:spcPts val="0"/>
              </a:spcBef>
              <a:spcAft>
                <a:spcPts val="200"/>
              </a:spcAft>
            </a:pPr>
            <a:r>
              <a:rPr lang="nl-BE" sz="3600" dirty="0" err="1"/>
              <a:t>Namikawa</a:t>
            </a:r>
            <a:r>
              <a:rPr lang="nl-BE" sz="3600" dirty="0"/>
              <a:t> K. Rebound Acid </a:t>
            </a:r>
            <a:r>
              <a:rPr lang="nl-BE" sz="3600" dirty="0" err="1"/>
              <a:t>Hypersecretion</a:t>
            </a:r>
            <a:r>
              <a:rPr lang="nl-BE" sz="3600" dirty="0"/>
              <a:t> </a:t>
            </a:r>
            <a:r>
              <a:rPr lang="nl-BE" sz="3600" dirty="0" err="1"/>
              <a:t>after</a:t>
            </a:r>
            <a:r>
              <a:rPr lang="nl-BE" sz="3600" dirty="0"/>
              <a:t> Withdrawal of Long-Term Proton Pump Inhibitor (PPI) Treatment-Are </a:t>
            </a:r>
            <a:r>
              <a:rPr lang="nl-BE" sz="3600" dirty="0" err="1"/>
              <a:t>PPIs</a:t>
            </a:r>
            <a:r>
              <a:rPr lang="nl-BE" sz="3600" dirty="0"/>
              <a:t> </a:t>
            </a:r>
            <a:r>
              <a:rPr lang="nl-BE" sz="3600" dirty="0" err="1"/>
              <a:t>Addictive</a:t>
            </a:r>
            <a:r>
              <a:rPr lang="nl-BE" sz="3600" dirty="0"/>
              <a:t>? Int J Mol </a:t>
            </a:r>
            <a:r>
              <a:rPr lang="nl-BE" sz="3600" dirty="0" err="1"/>
              <a:t>Sci</a:t>
            </a:r>
            <a:r>
              <a:rPr lang="nl-BE" sz="3600" dirty="0"/>
              <a:t>. 2024 May 17;25(10):5459.</a:t>
            </a:r>
          </a:p>
          <a:p>
            <a:pPr>
              <a:lnSpc>
                <a:spcPct val="120000"/>
              </a:lnSpc>
              <a:spcBef>
                <a:spcPts val="0"/>
              </a:spcBef>
            </a:pPr>
            <a:r>
              <a:rPr lang="en-US" sz="3600" dirty="0"/>
              <a:t>Farmacotherapeutischkompas.nl</a:t>
            </a:r>
          </a:p>
          <a:p>
            <a:pPr>
              <a:lnSpc>
                <a:spcPct val="120000"/>
              </a:lnSpc>
              <a:spcBef>
                <a:spcPts val="0"/>
              </a:spcBef>
            </a:pPr>
            <a:r>
              <a:rPr lang="nl-BE" sz="3600" dirty="0"/>
              <a:t>Commentaren Medicatiebewaking, Stichting Health Base, 2024</a:t>
            </a:r>
            <a:endParaRPr lang="en-US" sz="3600" dirty="0"/>
          </a:p>
          <a:p>
            <a:endParaRPr lang="nl-BE" dirty="0">
              <a:latin typeface="+mj-lt"/>
              <a:ea typeface="Calibri" panose="020F0502020204030204" pitchFamily="34" charset="0"/>
            </a:endParaRPr>
          </a:p>
        </p:txBody>
      </p:sp>
      <p:sp>
        <p:nvSpPr>
          <p:cNvPr id="8" name="Vermenigvuldigingsteken 7">
            <a:extLst>
              <a:ext uri="{FF2B5EF4-FFF2-40B4-BE49-F238E27FC236}">
                <a16:creationId xmlns:a16="http://schemas.microsoft.com/office/drawing/2014/main" id="{ADD3157B-E15E-C410-2FBF-389FF4415851}"/>
              </a:ext>
            </a:extLst>
          </p:cNvPr>
          <p:cNvSpPr/>
          <p:nvPr/>
        </p:nvSpPr>
        <p:spPr>
          <a:xfrm>
            <a:off x="8658994" y="3501008"/>
            <a:ext cx="1080120" cy="1152128"/>
          </a:xfrm>
          <a:prstGeom prst="mathMultiply">
            <a:avLst>
              <a:gd name="adj1" fmla="val 1957"/>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4098" name="Picture 2" descr="Ijms 25 05459 g001a">
            <a:extLst>
              <a:ext uri="{FF2B5EF4-FFF2-40B4-BE49-F238E27FC236}">
                <a16:creationId xmlns:a16="http://schemas.microsoft.com/office/drawing/2014/main" id="{06A97CDE-45B6-D7DB-7579-C36597F10C6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689" b="49175"/>
          <a:stretch/>
        </p:blipFill>
        <p:spPr bwMode="auto">
          <a:xfrm>
            <a:off x="1186624" y="2856793"/>
            <a:ext cx="4190452" cy="311422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jms 25 05459 g001a">
            <a:extLst>
              <a:ext uri="{FF2B5EF4-FFF2-40B4-BE49-F238E27FC236}">
                <a16:creationId xmlns:a16="http://schemas.microsoft.com/office/drawing/2014/main" id="{3139E295-3E53-6CC8-16A0-E66A319E537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3871"/>
          <a:stretch/>
        </p:blipFill>
        <p:spPr bwMode="auto">
          <a:xfrm>
            <a:off x="6747490" y="2924943"/>
            <a:ext cx="4190452" cy="304770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169">
            <a:extLst>
              <a:ext uri="{FF2B5EF4-FFF2-40B4-BE49-F238E27FC236}">
                <a16:creationId xmlns:a16="http://schemas.microsoft.com/office/drawing/2014/main" id="{668C5C22-E7D4-C088-6C0E-94A373EDEC54}"/>
              </a:ext>
            </a:extLst>
          </p:cNvPr>
          <p:cNvSpPr txBox="1"/>
          <p:nvPr/>
        </p:nvSpPr>
        <p:spPr>
          <a:xfrm>
            <a:off x="3398520" y="1480667"/>
            <a:ext cx="7443936" cy="2031325"/>
          </a:xfrm>
          <a:prstGeom prst="rect">
            <a:avLst/>
          </a:prstGeom>
          <a:noFill/>
        </p:spPr>
        <p:txBody>
          <a:bodyPr wrap="square" lIns="91440" tIns="45720" rIns="91440" bIns="45720" rtlCol="0" anchor="ctr" anchorCtr="0">
            <a:spAutoFit/>
          </a:bodyPr>
          <a:lstStyle/>
          <a:p>
            <a:r>
              <a:rPr lang="nl-NL" dirty="0" err="1">
                <a:solidFill>
                  <a:srgbClr val="000000"/>
                </a:solidFill>
              </a:rPr>
              <a:t>PPI’s</a:t>
            </a:r>
            <a:r>
              <a:rPr lang="nl-NL" dirty="0">
                <a:solidFill>
                  <a:srgbClr val="000000"/>
                </a:solidFill>
              </a:rPr>
              <a:t> r</a:t>
            </a:r>
            <a:r>
              <a:rPr lang="nl-NL" b="0" i="0" dirty="0">
                <a:solidFill>
                  <a:srgbClr val="000000"/>
                </a:solidFill>
                <a:effectLst/>
              </a:rPr>
              <a:t>emmen irreversibel het enzym H</a:t>
            </a:r>
            <a:r>
              <a:rPr lang="nl-NL" b="0" i="0" baseline="30000" dirty="0">
                <a:solidFill>
                  <a:srgbClr val="000000"/>
                </a:solidFill>
                <a:effectLst/>
              </a:rPr>
              <a:t>+</a:t>
            </a:r>
            <a:r>
              <a:rPr lang="nl-NL" b="0" i="0" dirty="0">
                <a:solidFill>
                  <a:srgbClr val="000000"/>
                </a:solidFill>
                <a:effectLst/>
              </a:rPr>
              <a:t>/K</a:t>
            </a:r>
            <a:r>
              <a:rPr lang="nl-NL" b="0" i="0" baseline="30000" dirty="0">
                <a:solidFill>
                  <a:srgbClr val="000000"/>
                </a:solidFill>
                <a:effectLst/>
              </a:rPr>
              <a:t>+</a:t>
            </a:r>
            <a:r>
              <a:rPr lang="nl-NL" b="0" i="0" dirty="0">
                <a:solidFill>
                  <a:srgbClr val="000000"/>
                </a:solidFill>
                <a:effectLst/>
              </a:rPr>
              <a:t>-ATP-</a:t>
            </a:r>
            <a:r>
              <a:rPr lang="nl-NL" b="0" i="0" dirty="0" err="1">
                <a:solidFill>
                  <a:srgbClr val="000000"/>
                </a:solidFill>
                <a:effectLst/>
              </a:rPr>
              <a:t>ase</a:t>
            </a:r>
            <a:r>
              <a:rPr lang="nl-NL" b="0" i="0" dirty="0">
                <a:solidFill>
                  <a:srgbClr val="000000"/>
                </a:solidFill>
                <a:effectLst/>
              </a:rPr>
              <a:t> (protonpomp) in de pariëtale cellen van de maag</a:t>
            </a:r>
            <a:endParaRPr lang="en-US" dirty="0">
              <a:solidFill>
                <a:schemeClr val="accent1"/>
              </a:solidFill>
              <a:ea typeface="+mn-lt"/>
              <a:cs typeface="+mn-lt"/>
            </a:endParaRPr>
          </a:p>
          <a:p>
            <a:endParaRPr lang="en-US" b="0" i="0" dirty="0">
              <a:effectLst/>
              <a:ea typeface="+mn-lt"/>
              <a:cs typeface="+mn-lt"/>
            </a:endParaRPr>
          </a:p>
          <a:p>
            <a:r>
              <a:rPr lang="en-US" dirty="0">
                <a:ea typeface="+mn-lt"/>
                <a:cs typeface="+mn-lt"/>
              </a:rPr>
              <a:t>	</a:t>
            </a:r>
            <a:r>
              <a:rPr lang="nl-NL" b="0" i="0" dirty="0">
                <a:solidFill>
                  <a:srgbClr val="000000"/>
                </a:solidFill>
                <a:effectLst/>
              </a:rPr>
              <a:t>remmen zowel de basale als gestimuleerde maagzuursecretie</a:t>
            </a:r>
          </a:p>
          <a:p>
            <a:endParaRPr lang="nl-NL" dirty="0">
              <a:solidFill>
                <a:srgbClr val="000000"/>
              </a:solidFill>
            </a:endParaRPr>
          </a:p>
          <a:p>
            <a:endParaRPr lang="nl-NL" dirty="0">
              <a:solidFill>
                <a:srgbClr val="000000"/>
              </a:solidFill>
            </a:endParaRPr>
          </a:p>
          <a:p>
            <a:endParaRPr lang="en-US" dirty="0"/>
          </a:p>
        </p:txBody>
      </p:sp>
      <p:cxnSp>
        <p:nvCxnSpPr>
          <p:cNvPr id="10" name="Verbindingslijn: gekromd 9">
            <a:extLst>
              <a:ext uri="{FF2B5EF4-FFF2-40B4-BE49-F238E27FC236}">
                <a16:creationId xmlns:a16="http://schemas.microsoft.com/office/drawing/2014/main" id="{4B0FD4A9-BAEC-D750-EE57-23D13DAF9726}"/>
              </a:ext>
            </a:extLst>
          </p:cNvPr>
          <p:cNvCxnSpPr>
            <a:cxnSpLocks/>
          </p:cNvCxnSpPr>
          <p:nvPr/>
        </p:nvCxnSpPr>
        <p:spPr>
          <a:xfrm>
            <a:off x="3863752" y="2183115"/>
            <a:ext cx="360040" cy="288032"/>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Slide Number Placeholder 36">
            <a:extLst>
              <a:ext uri="{FF2B5EF4-FFF2-40B4-BE49-F238E27FC236}">
                <a16:creationId xmlns:a16="http://schemas.microsoft.com/office/drawing/2014/main" id="{F74CE124-8816-3030-FFA2-E38AB968CB19}"/>
              </a:ext>
            </a:extLst>
          </p:cNvPr>
          <p:cNvSpPr txBox="1">
            <a:spLocks/>
          </p:cNvSpPr>
          <p:nvPr/>
        </p:nvSpPr>
        <p:spPr>
          <a:xfrm>
            <a:off x="11760424" y="6566887"/>
            <a:ext cx="252000" cy="228599"/>
          </a:xfrm>
          <a:prstGeom prst="rect">
            <a:avLst/>
          </a:prstGeom>
        </p:spPr>
        <p:txBody>
          <a:bodyPr vert="horz" lIns="0" tIns="45720" rIns="0" bIns="45720" rtlCol="0" anchor="ctr"/>
          <a:lstStyle>
            <a:defPPr>
              <a:defRPr lang="nl-BE"/>
            </a:defPPr>
            <a:lvl1pPr algn="r">
              <a:defRPr sz="800">
                <a:solidFill>
                  <a:schemeClr val="bg1"/>
                </a:solidFill>
                <a:latin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59F840-A25C-47C2-9D32-7D79F8CD7447}" type="slidenum">
              <a:rPr lang="nl-BE"/>
              <a:pPr/>
              <a:t>4</a:t>
            </a:fld>
            <a:endParaRPr lang="nl-BE" dirty="0"/>
          </a:p>
        </p:txBody>
      </p:sp>
    </p:spTree>
    <p:extLst>
      <p:ext uri="{BB962C8B-B14F-4D97-AF65-F5344CB8AC3E}">
        <p14:creationId xmlns:p14="http://schemas.microsoft.com/office/powerpoint/2010/main" val="18815999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4575F3-EDE6-CE10-7F79-D288EE10A64F}"/>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D35BB9DD-8C13-DA5C-6616-EB1CC143F551}"/>
              </a:ext>
            </a:extLst>
          </p:cNvPr>
          <p:cNvSpPr txBox="1">
            <a:spLocks/>
          </p:cNvSpPr>
          <p:nvPr/>
        </p:nvSpPr>
        <p:spPr>
          <a:xfrm>
            <a:off x="388746" y="2324773"/>
            <a:ext cx="10589768" cy="2753870"/>
          </a:xfrm>
          <a:prstGeom prst="rect">
            <a:avLst/>
          </a:prstGeom>
        </p:spPr>
        <p:txBody>
          <a:bodyPr lIns="91440" tIns="45720" rIns="91440" bIns="45720" anchor="t">
            <a:normAutofit/>
          </a:bodyPr>
          <a:lst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lstStyle>
          <a:p>
            <a:pPr marL="0" indent="0">
              <a:buClr>
                <a:srgbClr val="233438"/>
              </a:buClr>
              <a:buFont typeface="Wingdings"/>
              <a:buNone/>
            </a:pPr>
            <a:endParaRPr lang="nl-NL" sz="1800" dirty="0"/>
          </a:p>
          <a:p>
            <a:pPr marL="0" indent="0">
              <a:buClr>
                <a:srgbClr val="233438"/>
              </a:buClr>
              <a:buNone/>
            </a:pPr>
            <a:r>
              <a:rPr lang="nl-NL" sz="1800" dirty="0">
                <a:solidFill>
                  <a:schemeClr val="accent1"/>
                </a:solidFill>
                <a:ea typeface="+mn-lt"/>
                <a:cs typeface="+mn-lt"/>
              </a:rPr>
              <a:t>Slagingskans </a:t>
            </a:r>
            <a:r>
              <a:rPr lang="nl-NL" sz="1800" dirty="0">
                <a:ea typeface="+mn-lt"/>
                <a:cs typeface="+mn-lt"/>
              </a:rPr>
              <a:t>bij patiënten zonder indicatie:</a:t>
            </a:r>
          </a:p>
          <a:p>
            <a:pPr lvl="1">
              <a:buFont typeface="Arial" panose="020B0604020202020204" pitchFamily="34" charset="0"/>
              <a:buChar char="•"/>
            </a:pPr>
            <a:r>
              <a:rPr lang="nl-NL" sz="1800" dirty="0">
                <a:ea typeface="+mn-lt"/>
                <a:cs typeface="+mn-lt"/>
              </a:rPr>
              <a:t>30% stopt volledig</a:t>
            </a:r>
          </a:p>
          <a:p>
            <a:pPr lvl="1">
              <a:buFont typeface="Arial" panose="020B0604020202020204" pitchFamily="34" charset="0"/>
              <a:buChar char="•"/>
            </a:pPr>
            <a:r>
              <a:rPr lang="nl-NL" sz="1800" dirty="0">
                <a:ea typeface="+mn-lt"/>
                <a:cs typeface="+mn-lt"/>
              </a:rPr>
              <a:t>40% dosisreductie</a:t>
            </a:r>
          </a:p>
          <a:p>
            <a:pPr marL="45720" indent="0">
              <a:buNone/>
            </a:pPr>
            <a:r>
              <a:rPr lang="nl-NL" sz="1800" dirty="0">
                <a:solidFill>
                  <a:schemeClr val="accent1"/>
                </a:solidFill>
                <a:ea typeface="+mn-lt"/>
                <a:cs typeface="+mn-lt"/>
              </a:rPr>
              <a:t>!</a:t>
            </a:r>
            <a:r>
              <a:rPr lang="nl-NL" sz="1800" dirty="0">
                <a:ea typeface="+mn-lt"/>
                <a:cs typeface="+mn-lt"/>
              </a:rPr>
              <a:t>Tot 89% dosisreductie bij intensieve begeleiding</a:t>
            </a:r>
            <a:endParaRPr lang="nl-NL" sz="1800" dirty="0"/>
          </a:p>
          <a:p>
            <a:pPr marL="45720" indent="0">
              <a:buNone/>
            </a:pPr>
            <a:endParaRPr lang="nl-NL" sz="1800" dirty="0">
              <a:ea typeface="+mn-lt"/>
              <a:cs typeface="+mn-lt"/>
            </a:endParaRPr>
          </a:p>
        </p:txBody>
      </p:sp>
      <p:sp>
        <p:nvSpPr>
          <p:cNvPr id="3" name="Tijdelijke aanduiding voor tekst 2">
            <a:extLst>
              <a:ext uri="{FF2B5EF4-FFF2-40B4-BE49-F238E27FC236}">
                <a16:creationId xmlns:a16="http://schemas.microsoft.com/office/drawing/2014/main" id="{64319991-3C09-A96D-7EEC-B1EE74DC241C}"/>
              </a:ext>
            </a:extLst>
          </p:cNvPr>
          <p:cNvSpPr>
            <a:spLocks noGrp="1"/>
          </p:cNvSpPr>
          <p:nvPr>
            <p:ph type="body" sz="quarter" idx="19"/>
          </p:nvPr>
        </p:nvSpPr>
        <p:spPr>
          <a:xfrm>
            <a:off x="1320799" y="6266132"/>
            <a:ext cx="8974667" cy="744268"/>
          </a:xfrm>
        </p:spPr>
        <p:txBody>
          <a:bodyPr vert="horz" lIns="91440" tIns="45720" rIns="91440" bIns="45720" anchor="t">
            <a:noAutofit/>
          </a:bodyPr>
          <a:lstStyle/>
          <a:p>
            <a:pPr>
              <a:lnSpc>
                <a:spcPct val="100000"/>
              </a:lnSpc>
              <a:spcBef>
                <a:spcPts val="0"/>
              </a:spcBef>
            </a:pPr>
            <a:r>
              <a:rPr lang="nl-BE" dirty="0">
                <a:ea typeface="+mn-lt"/>
                <a:cs typeface="+mn-lt"/>
              </a:rPr>
              <a:t>BCFI – Protonpompinhibitoren langdurig gebruik?</a:t>
            </a:r>
            <a:endParaRPr lang="en-US" dirty="0"/>
          </a:p>
          <a:p>
            <a:pPr>
              <a:lnSpc>
                <a:spcPct val="100000"/>
              </a:lnSpc>
              <a:spcBef>
                <a:spcPts val="0"/>
              </a:spcBef>
            </a:pPr>
            <a:r>
              <a:rPr lang="nl-BE" dirty="0"/>
              <a:t>NHG-standaard Maagklachten, 2021</a:t>
            </a:r>
          </a:p>
          <a:p>
            <a:pPr>
              <a:lnSpc>
                <a:spcPct val="110000"/>
              </a:lnSpc>
              <a:spcBef>
                <a:spcPts val="0"/>
              </a:spcBef>
              <a:spcAft>
                <a:spcPts val="100"/>
              </a:spcAft>
            </a:pPr>
            <a:r>
              <a:rPr lang="nl-BE" dirty="0" err="1"/>
              <a:t>Murie</a:t>
            </a:r>
            <a:r>
              <a:rPr lang="nl-BE" dirty="0"/>
              <a:t> J et al. Glad </a:t>
            </a:r>
            <a:r>
              <a:rPr lang="nl-BE" dirty="0" err="1"/>
              <a:t>you</a:t>
            </a:r>
            <a:r>
              <a:rPr lang="nl-BE" dirty="0"/>
              <a:t> </a:t>
            </a:r>
            <a:r>
              <a:rPr lang="nl-BE" dirty="0" err="1"/>
              <a:t>brought</a:t>
            </a:r>
            <a:r>
              <a:rPr lang="nl-BE" dirty="0"/>
              <a:t> </a:t>
            </a:r>
            <a:r>
              <a:rPr lang="nl-BE" dirty="0" err="1"/>
              <a:t>it</a:t>
            </a:r>
            <a:r>
              <a:rPr lang="nl-BE" dirty="0"/>
              <a:t> up: a </a:t>
            </a:r>
            <a:r>
              <a:rPr lang="nl-BE" dirty="0" err="1"/>
              <a:t>patient-centred</a:t>
            </a:r>
            <a:r>
              <a:rPr lang="nl-BE" dirty="0"/>
              <a:t> </a:t>
            </a:r>
            <a:r>
              <a:rPr lang="nl-BE" dirty="0" err="1"/>
              <a:t>programme</a:t>
            </a:r>
            <a:r>
              <a:rPr lang="nl-BE" dirty="0"/>
              <a:t> </a:t>
            </a:r>
            <a:r>
              <a:rPr lang="nl-BE" dirty="0" err="1"/>
              <a:t>to</a:t>
            </a:r>
            <a:r>
              <a:rPr lang="nl-BE" dirty="0"/>
              <a:t> </a:t>
            </a:r>
            <a:r>
              <a:rPr lang="nl-BE" dirty="0" err="1"/>
              <a:t>reduce</a:t>
            </a:r>
            <a:r>
              <a:rPr lang="nl-BE" dirty="0"/>
              <a:t> proton-pump inhibitor </a:t>
            </a:r>
            <a:r>
              <a:rPr lang="nl-BE" dirty="0" err="1"/>
              <a:t>prescribing</a:t>
            </a:r>
            <a:r>
              <a:rPr lang="nl-BE" dirty="0"/>
              <a:t> in </a:t>
            </a:r>
            <a:r>
              <a:rPr lang="nl-BE" dirty="0" err="1"/>
              <a:t>general</a:t>
            </a:r>
            <a:r>
              <a:rPr lang="nl-BE" dirty="0"/>
              <a:t> </a:t>
            </a:r>
            <a:r>
              <a:rPr lang="nl-BE" dirty="0" err="1"/>
              <a:t>medical</a:t>
            </a:r>
            <a:r>
              <a:rPr lang="nl-BE" dirty="0"/>
              <a:t> </a:t>
            </a:r>
            <a:r>
              <a:rPr lang="nl-BE" dirty="0" err="1"/>
              <a:t>practice</a:t>
            </a:r>
            <a:r>
              <a:rPr lang="nl-BE" dirty="0"/>
              <a:t>. </a:t>
            </a:r>
            <a:r>
              <a:rPr lang="nl-BE" dirty="0" err="1"/>
              <a:t>Qual</a:t>
            </a:r>
            <a:r>
              <a:rPr lang="nl-BE" dirty="0"/>
              <a:t> </a:t>
            </a:r>
            <a:r>
              <a:rPr lang="nl-BE" dirty="0" err="1"/>
              <a:t>Prim</a:t>
            </a:r>
            <a:r>
              <a:rPr lang="nl-BE" dirty="0"/>
              <a:t> Care. 2012;20(2):141-8. .</a:t>
            </a:r>
            <a:endParaRPr lang="en-US" dirty="0"/>
          </a:p>
        </p:txBody>
      </p:sp>
      <p:sp>
        <p:nvSpPr>
          <p:cNvPr id="9" name="Titel 1">
            <a:extLst>
              <a:ext uri="{FF2B5EF4-FFF2-40B4-BE49-F238E27FC236}">
                <a16:creationId xmlns:a16="http://schemas.microsoft.com/office/drawing/2014/main" id="{16545360-C332-47AB-5B35-08F6A49889E9}"/>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Afbouw</a:t>
            </a:r>
            <a:endParaRPr lang="en-US" dirty="0"/>
          </a:p>
        </p:txBody>
      </p:sp>
      <p:sp>
        <p:nvSpPr>
          <p:cNvPr id="14" name="Slide Number Placeholder 10">
            <a:extLst>
              <a:ext uri="{FF2B5EF4-FFF2-40B4-BE49-F238E27FC236}">
                <a16:creationId xmlns:a16="http://schemas.microsoft.com/office/drawing/2014/main" id="{ED3A689D-16D1-2955-7B97-C176072A75F0}"/>
              </a:ext>
            </a:extLst>
          </p:cNvPr>
          <p:cNvSpPr txBox="1">
            <a:spLocks/>
          </p:cNvSpPr>
          <p:nvPr/>
        </p:nvSpPr>
        <p:spPr>
          <a:xfrm>
            <a:off x="11805580" y="6566887"/>
            <a:ext cx="431576" cy="237835"/>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59F840-A25C-47C2-9D32-7D79F8CD7447}" type="slidenum">
              <a:rPr lang="nl-BE" sz="800" smtClean="0">
                <a:solidFill>
                  <a:schemeClr val="bg1"/>
                </a:solidFill>
              </a:rPr>
              <a:pPr/>
              <a:t>40</a:t>
            </a:fld>
            <a:endParaRPr lang="nl-BE" sz="800" dirty="0">
              <a:solidFill>
                <a:schemeClr val="bg1"/>
              </a:solidFill>
            </a:endParaRPr>
          </a:p>
        </p:txBody>
      </p:sp>
      <p:sp>
        <p:nvSpPr>
          <p:cNvPr id="15" name="Footer Placeholder 5">
            <a:extLst>
              <a:ext uri="{FF2B5EF4-FFF2-40B4-BE49-F238E27FC236}">
                <a16:creationId xmlns:a16="http://schemas.microsoft.com/office/drawing/2014/main" id="{76068429-793F-1A39-BB75-8FA7E968A0C6}"/>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
        <p:nvSpPr>
          <p:cNvPr id="17" name="Text Placeholder 28">
            <a:extLst>
              <a:ext uri="{FF2B5EF4-FFF2-40B4-BE49-F238E27FC236}">
                <a16:creationId xmlns:a16="http://schemas.microsoft.com/office/drawing/2014/main" id="{33F3FD2E-7AAB-EFED-09E8-7910AE879368}"/>
              </a:ext>
            </a:extLst>
          </p:cNvPr>
          <p:cNvSpPr txBox="1">
            <a:spLocks/>
          </p:cNvSpPr>
          <p:nvPr/>
        </p:nvSpPr>
        <p:spPr>
          <a:xfrm>
            <a:off x="352036" y="2765155"/>
            <a:ext cx="73419" cy="216061"/>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8" name="Text Placeholder 28">
            <a:extLst>
              <a:ext uri="{FF2B5EF4-FFF2-40B4-BE49-F238E27FC236}">
                <a16:creationId xmlns:a16="http://schemas.microsoft.com/office/drawing/2014/main" id="{92A385BD-6F64-E9DB-118D-B9FF1C629BB3}"/>
              </a:ext>
            </a:extLst>
          </p:cNvPr>
          <p:cNvSpPr txBox="1">
            <a:spLocks/>
          </p:cNvSpPr>
          <p:nvPr/>
        </p:nvSpPr>
        <p:spPr>
          <a:xfrm>
            <a:off x="352036" y="3836446"/>
            <a:ext cx="73419" cy="216061"/>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pic>
        <p:nvPicPr>
          <p:cNvPr id="4" name="Afbeelding 3">
            <a:extLst>
              <a:ext uri="{FF2B5EF4-FFF2-40B4-BE49-F238E27FC236}">
                <a16:creationId xmlns:a16="http://schemas.microsoft.com/office/drawing/2014/main" id="{DEA2824B-946C-2B99-FBB6-08C22B1F8AF5}"/>
              </a:ext>
            </a:extLst>
          </p:cNvPr>
          <p:cNvPicPr>
            <a:picLocks noChangeAspect="1"/>
          </p:cNvPicPr>
          <p:nvPr/>
        </p:nvPicPr>
        <p:blipFill>
          <a:blip r:embed="rId5"/>
          <a:stretch>
            <a:fillRect/>
          </a:stretch>
        </p:blipFill>
        <p:spPr>
          <a:xfrm>
            <a:off x="5644236" y="969138"/>
            <a:ext cx="6547764" cy="4482062"/>
          </a:xfrm>
          <a:prstGeom prst="rect">
            <a:avLst/>
          </a:prstGeom>
        </p:spPr>
      </p:pic>
    </p:spTree>
    <p:extLst>
      <p:ext uri="{BB962C8B-B14F-4D97-AF65-F5344CB8AC3E}">
        <p14:creationId xmlns:p14="http://schemas.microsoft.com/office/powerpoint/2010/main" val="16308833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B5E4C-9FC4-1866-7120-0463146BFE2F}"/>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F3E47FE7-7642-6C23-4A78-10C02123DC75}"/>
              </a:ext>
            </a:extLst>
          </p:cNvPr>
          <p:cNvSpPr>
            <a:spLocks noGrp="1"/>
          </p:cNvSpPr>
          <p:nvPr>
            <p:ph type="body" sz="quarter" idx="18"/>
          </p:nvPr>
        </p:nvSpPr>
        <p:spPr>
          <a:xfrm>
            <a:off x="888063" y="2298700"/>
            <a:ext cx="6833537" cy="1625600"/>
          </a:xfrm>
        </p:spPr>
        <p:txBody>
          <a:bodyPr/>
          <a:lstStyle/>
          <a:p>
            <a:pPr>
              <a:lnSpc>
                <a:spcPct val="107000"/>
              </a:lnSpc>
              <a:spcAft>
                <a:spcPts val="800"/>
              </a:spcAft>
            </a:pPr>
            <a:r>
              <a:rPr lang="en-US" sz="1800" dirty="0" err="1">
                <a:effectLst/>
                <a:ea typeface="Calibri" panose="020F0502020204030204" pitchFamily="34" charset="0"/>
                <a:cs typeface="Times New Roman" panose="02020603050405020304" pitchFamily="18" charset="0"/>
              </a:rPr>
              <a:t>Zijn</a:t>
            </a:r>
            <a:r>
              <a:rPr lang="en-US" sz="1800" dirty="0">
                <a:effectLst/>
                <a:ea typeface="Calibri" panose="020F0502020204030204" pitchFamily="34" charset="0"/>
                <a:cs typeface="Times New Roman" panose="02020603050405020304" pitchFamily="18" charset="0"/>
              </a:rPr>
              <a:t> er </a:t>
            </a:r>
            <a:r>
              <a:rPr lang="en-US" sz="1800" dirty="0" err="1">
                <a:effectLst/>
                <a:ea typeface="Calibri" panose="020F0502020204030204" pitchFamily="34" charset="0"/>
                <a:cs typeface="Times New Roman" panose="02020603050405020304" pitchFamily="18" charset="0"/>
              </a:rPr>
              <a:t>nog</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leefstijladviezen</a:t>
            </a:r>
            <a:r>
              <a:rPr lang="en-US" sz="1800" dirty="0">
                <a:effectLst/>
                <a:ea typeface="Calibri" panose="020F0502020204030204" pitchFamily="34" charset="0"/>
                <a:cs typeface="Times New Roman" panose="02020603050405020304" pitchFamily="18" charset="0"/>
              </a:rPr>
              <a:t> die je </a:t>
            </a:r>
            <a:r>
              <a:rPr lang="en-US" sz="1800" dirty="0" err="1">
                <a:effectLst/>
                <a:ea typeface="Calibri" panose="020F0502020204030204" pitchFamily="34" charset="0"/>
                <a:cs typeface="Times New Roman" panose="02020603050405020304" pitchFamily="18" charset="0"/>
              </a:rPr>
              <a:t>kan</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geven</a:t>
            </a:r>
            <a:r>
              <a:rPr lang="en-US" sz="1800" dirty="0">
                <a:effectLst/>
                <a:ea typeface="Calibri" panose="020F0502020204030204" pitchFamily="34" charset="0"/>
                <a:cs typeface="Times New Roman" panose="02020603050405020304" pitchFamily="18" charset="0"/>
              </a:rPr>
              <a:t>?</a:t>
            </a:r>
            <a:endParaRPr lang="nl-BE" sz="1800" dirty="0">
              <a:solidFill>
                <a:schemeClr val="tx2"/>
              </a:solidFill>
              <a:ea typeface="Calibri" panose="020F0502020204030204" pitchFamily="34" charset="0"/>
              <a:cs typeface="Times New Roman" panose="02020603050405020304" pitchFamily="18" charset="0"/>
            </a:endParaRPr>
          </a:p>
          <a:p>
            <a:pPr algn="ctr">
              <a:lnSpc>
                <a:spcPct val="107000"/>
              </a:lnSpc>
              <a:spcAft>
                <a:spcPts val="800"/>
              </a:spcAft>
            </a:pPr>
            <a:endParaRPr lang="nl-BE" sz="1000" dirty="0"/>
          </a:p>
          <a:p>
            <a:endParaRPr lang="nl-BE" dirty="0"/>
          </a:p>
        </p:txBody>
      </p:sp>
      <p:pic>
        <p:nvPicPr>
          <p:cNvPr id="30" name="Tijdelijke aanduiding voor afbeelding 29" descr="Afbeelding met persoon, Natuurlijke voeding, overdekt, groente&#10;&#10;Automatisch gegenereerde beschrijving">
            <a:extLst>
              <a:ext uri="{FF2B5EF4-FFF2-40B4-BE49-F238E27FC236}">
                <a16:creationId xmlns:a16="http://schemas.microsoft.com/office/drawing/2014/main" id="{354E55D6-B723-323B-5B3E-5B767F46659A}"/>
              </a:ext>
            </a:extLst>
          </p:cNvPr>
          <p:cNvPicPr>
            <a:picLocks noGrp="1" noChangeAspect="1"/>
          </p:cNvPicPr>
          <p:nvPr>
            <p:ph type="pic" sz="quarter" idx="21"/>
          </p:nvPr>
        </p:nvPicPr>
        <p:blipFill>
          <a:blip r:embed="rId3"/>
          <a:srcRect l="10463" r="10463"/>
          <a:stretch>
            <a:fillRect/>
          </a:stretch>
        </p:blipFill>
        <p:spPr/>
      </p:pic>
      <p:sp>
        <p:nvSpPr>
          <p:cNvPr id="31" name="Titel 1">
            <a:extLst>
              <a:ext uri="{FF2B5EF4-FFF2-40B4-BE49-F238E27FC236}">
                <a16:creationId xmlns:a16="http://schemas.microsoft.com/office/drawing/2014/main" id="{8B26BC29-9CC2-DCFA-45B7-BBE547DDD432}"/>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Casus Mevrouw Janssens (52jaar)</a:t>
            </a:r>
            <a:endParaRPr lang="en-US" dirty="0"/>
          </a:p>
        </p:txBody>
      </p:sp>
    </p:spTree>
    <p:extLst>
      <p:ext uri="{BB962C8B-B14F-4D97-AF65-F5344CB8AC3E}">
        <p14:creationId xmlns:p14="http://schemas.microsoft.com/office/powerpoint/2010/main" val="3741945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jdelijke aanduiding voor tekst 2">
            <a:extLst>
              <a:ext uri="{FF2B5EF4-FFF2-40B4-BE49-F238E27FC236}">
                <a16:creationId xmlns:a16="http://schemas.microsoft.com/office/drawing/2014/main" id="{5E232B26-CA6C-3B45-4C39-9C4C63ADC875}"/>
              </a:ext>
            </a:extLst>
          </p:cNvPr>
          <p:cNvSpPr>
            <a:spLocks noGrp="1"/>
          </p:cNvSpPr>
          <p:nvPr>
            <p:ph type="body" sz="quarter" idx="14"/>
          </p:nvPr>
        </p:nvSpPr>
        <p:spPr>
          <a:xfrm>
            <a:off x="1313573" y="6257886"/>
            <a:ext cx="8157804" cy="495682"/>
          </a:xfrm>
        </p:spPr>
        <p:txBody>
          <a:bodyPr vert="horz" lIns="91440" tIns="45720" rIns="91440" bIns="45720" anchor="t">
            <a:noAutofit/>
          </a:bodyPr>
          <a:lstStyle/>
          <a:p>
            <a:pPr>
              <a:spcBef>
                <a:spcPts val="0"/>
              </a:spcBef>
            </a:pPr>
            <a:r>
              <a:rPr lang="nl-BE" sz="900" b="0" dirty="0"/>
              <a:t>NHG-standaard Maagklachten, 2021</a:t>
            </a:r>
          </a:p>
          <a:p>
            <a:pPr>
              <a:spcBef>
                <a:spcPts val="0"/>
              </a:spcBef>
            </a:pPr>
            <a:r>
              <a:rPr lang="nl-NL" sz="900" b="0" dirty="0"/>
              <a:t>RIZIV: Goed gebruik van de protonpompinhibitoren (</a:t>
            </a:r>
            <a:r>
              <a:rPr lang="nl-NL" sz="900" b="0" dirty="0" err="1"/>
              <a:t>PPI´s</a:t>
            </a:r>
            <a:r>
              <a:rPr lang="nl-NL" sz="900" b="0" dirty="0"/>
              <a:t>) bij maagklachten: aanbevelingen voor de patiënt</a:t>
            </a:r>
          </a:p>
        </p:txBody>
      </p:sp>
      <p:sp>
        <p:nvSpPr>
          <p:cNvPr id="4" name="Content Placeholder 2">
            <a:extLst>
              <a:ext uri="{FF2B5EF4-FFF2-40B4-BE49-F238E27FC236}">
                <a16:creationId xmlns:a16="http://schemas.microsoft.com/office/drawing/2014/main" id="{60E14916-B924-5931-832E-9A0CFFEDC152}"/>
              </a:ext>
            </a:extLst>
          </p:cNvPr>
          <p:cNvSpPr txBox="1">
            <a:spLocks/>
          </p:cNvSpPr>
          <p:nvPr/>
        </p:nvSpPr>
        <p:spPr>
          <a:xfrm>
            <a:off x="451448" y="1699733"/>
            <a:ext cx="11097768" cy="3725654"/>
          </a:xfrm>
          <a:prstGeom prst="rect">
            <a:avLst/>
          </a:prstGeom>
        </p:spPr>
        <p:txBody>
          <a:bodyPr lIns="91440" tIns="45720" rIns="91440" bIns="45720" anchor="t">
            <a:noAutofit/>
          </a:bodyPr>
          <a:lst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lstStyle>
          <a:p>
            <a:pPr indent="0">
              <a:buClr>
                <a:schemeClr val="accent1"/>
              </a:buClr>
              <a:buNone/>
            </a:pPr>
            <a:r>
              <a:rPr lang="nl-NL" sz="1800" dirty="0"/>
              <a:t>Te vermijden voeding: </a:t>
            </a:r>
          </a:p>
          <a:p>
            <a:pPr marL="1257300" lvl="2" indent="-342900">
              <a:buClr>
                <a:schemeClr val="accent1"/>
              </a:buClr>
              <a:buSzPct val="100000"/>
              <a:buFont typeface="Arial" panose="020B0604020202020204" pitchFamily="34" charset="0"/>
              <a:buChar char="•"/>
            </a:pPr>
            <a:r>
              <a:rPr lang="nl-NL" sz="1800" dirty="0"/>
              <a:t>Alcohol</a:t>
            </a:r>
          </a:p>
          <a:p>
            <a:pPr marL="1257300" lvl="2" indent="-342900">
              <a:buClr>
                <a:schemeClr val="accent1"/>
              </a:buClr>
              <a:buSzPct val="100000"/>
              <a:buFont typeface="Arial" panose="020B0604020202020204" pitchFamily="34" charset="0"/>
              <a:buChar char="•"/>
            </a:pPr>
            <a:r>
              <a:rPr lang="nl-NL" sz="1800" dirty="0"/>
              <a:t>Vette en suikerrijke voeding</a:t>
            </a:r>
          </a:p>
          <a:p>
            <a:pPr marL="1257300" lvl="2" indent="-342900">
              <a:buClr>
                <a:schemeClr val="accent1"/>
              </a:buClr>
              <a:buSzPct val="100000"/>
              <a:buFont typeface="Arial" panose="020B0604020202020204" pitchFamily="34" charset="0"/>
              <a:buChar char="•"/>
            </a:pPr>
            <a:r>
              <a:rPr lang="nl-NL" sz="1800" dirty="0"/>
              <a:t>Koolzuurhoudende dranken en koffie</a:t>
            </a:r>
          </a:p>
          <a:p>
            <a:pPr marL="1257300" lvl="2" indent="-342900">
              <a:buClr>
                <a:schemeClr val="accent1"/>
              </a:buClr>
              <a:buSzPct val="100000"/>
              <a:buFont typeface="Arial" panose="020B0604020202020204" pitchFamily="34" charset="0"/>
              <a:buChar char="•"/>
            </a:pPr>
            <a:r>
              <a:rPr lang="nl-NL" sz="1800" dirty="0"/>
              <a:t>Chocolade</a:t>
            </a:r>
          </a:p>
          <a:p>
            <a:pPr marL="1257300" lvl="2" indent="-342900">
              <a:buClr>
                <a:schemeClr val="accent1"/>
              </a:buClr>
              <a:buSzPct val="100000"/>
              <a:buFont typeface="Arial" panose="020B0604020202020204" pitchFamily="34" charset="0"/>
              <a:buChar char="•"/>
            </a:pPr>
            <a:r>
              <a:rPr lang="nl-NL" sz="1800" dirty="0"/>
              <a:t>Kruiden: pepermunt, look, kruidnagel en pikante spijzen</a:t>
            </a:r>
          </a:p>
          <a:p>
            <a:pPr marL="1257300" lvl="2" indent="-342900">
              <a:buClr>
                <a:schemeClr val="accent1"/>
              </a:buClr>
              <a:buSzPct val="100000"/>
              <a:buFont typeface="Arial" panose="020B0604020202020204" pitchFamily="34" charset="0"/>
              <a:buChar char="•"/>
            </a:pPr>
            <a:r>
              <a:rPr lang="nl-NL" sz="1800" dirty="0"/>
              <a:t>Citrus (dranken)</a:t>
            </a:r>
          </a:p>
          <a:p>
            <a:pPr marL="1257300" lvl="2" indent="-342900">
              <a:buClr>
                <a:schemeClr val="accent1"/>
              </a:buClr>
              <a:buSzPct val="60000"/>
              <a:buFont typeface="Courier New" panose="02070309020205020404" pitchFamily="49" charset="0"/>
              <a:buChar char="o"/>
            </a:pPr>
            <a:endParaRPr lang="nl-NL" sz="1800" dirty="0"/>
          </a:p>
        </p:txBody>
      </p:sp>
      <p:pic>
        <p:nvPicPr>
          <p:cNvPr id="12" name="Afbeelding 11" descr="Afbeelding met Kinderkunst, voedsel&#10;&#10;Automatisch gegenereerde beschrijving">
            <a:extLst>
              <a:ext uri="{FF2B5EF4-FFF2-40B4-BE49-F238E27FC236}">
                <a16:creationId xmlns:a16="http://schemas.microsoft.com/office/drawing/2014/main" id="{FB57B454-6310-95F7-0353-7CBCB2E17F7D}"/>
              </a:ext>
            </a:extLst>
          </p:cNvPr>
          <p:cNvPicPr>
            <a:picLocks noChangeAspect="1"/>
          </p:cNvPicPr>
          <p:nvPr/>
        </p:nvPicPr>
        <p:blipFill>
          <a:blip r:embed="rId3"/>
          <a:srcRect r="43704"/>
          <a:stretch/>
        </p:blipFill>
        <p:spPr>
          <a:xfrm>
            <a:off x="8393344" y="3568039"/>
            <a:ext cx="7642468" cy="7636183"/>
          </a:xfrm>
          <a:prstGeom prst="ellipse">
            <a:avLst/>
          </a:prstGeom>
        </p:spPr>
      </p:pic>
      <p:sp>
        <p:nvSpPr>
          <p:cNvPr id="13" name="Text Placeholder 28">
            <a:extLst>
              <a:ext uri="{FF2B5EF4-FFF2-40B4-BE49-F238E27FC236}">
                <a16:creationId xmlns:a16="http://schemas.microsoft.com/office/drawing/2014/main" id="{9581D77E-A092-78E2-7A37-2FAC8980E6D6}"/>
              </a:ext>
            </a:extLst>
          </p:cNvPr>
          <p:cNvSpPr txBox="1">
            <a:spLocks/>
          </p:cNvSpPr>
          <p:nvPr/>
        </p:nvSpPr>
        <p:spPr>
          <a:xfrm>
            <a:off x="710410" y="1783021"/>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4" name="Titel 1">
            <a:extLst>
              <a:ext uri="{FF2B5EF4-FFF2-40B4-BE49-F238E27FC236}">
                <a16:creationId xmlns:a16="http://schemas.microsoft.com/office/drawing/2014/main" id="{965E8524-2EC8-DB07-0041-140A1BD5D225}"/>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Leefstijladvies</a:t>
            </a:r>
            <a:endParaRPr lang="en-US" dirty="0"/>
          </a:p>
        </p:txBody>
      </p:sp>
    </p:spTree>
    <p:extLst>
      <p:ext uri="{BB962C8B-B14F-4D97-AF65-F5344CB8AC3E}">
        <p14:creationId xmlns:p14="http://schemas.microsoft.com/office/powerpoint/2010/main" val="19636137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35578-D0E8-4910-C302-8E48B93E96CC}"/>
            </a:ext>
          </a:extLst>
        </p:cNvPr>
        <p:cNvGrpSpPr/>
        <p:nvPr/>
      </p:nvGrpSpPr>
      <p:grpSpPr>
        <a:xfrm>
          <a:off x="0" y="0"/>
          <a:ext cx="0" cy="0"/>
          <a:chOff x="0" y="0"/>
          <a:chExt cx="0" cy="0"/>
        </a:xfrm>
      </p:grpSpPr>
      <p:sp>
        <p:nvSpPr>
          <p:cNvPr id="11" name="Tijdelijke aanduiding voor tekst 2">
            <a:extLst>
              <a:ext uri="{FF2B5EF4-FFF2-40B4-BE49-F238E27FC236}">
                <a16:creationId xmlns:a16="http://schemas.microsoft.com/office/drawing/2014/main" id="{72C0CFF5-A5D8-CC18-DEBA-353D94BFD505}"/>
              </a:ext>
            </a:extLst>
          </p:cNvPr>
          <p:cNvSpPr>
            <a:spLocks noGrp="1"/>
          </p:cNvSpPr>
          <p:nvPr>
            <p:ph type="body" sz="quarter" idx="14"/>
          </p:nvPr>
        </p:nvSpPr>
        <p:spPr>
          <a:xfrm>
            <a:off x="1313573" y="6257886"/>
            <a:ext cx="8157804" cy="495682"/>
          </a:xfrm>
        </p:spPr>
        <p:txBody>
          <a:bodyPr vert="horz" lIns="91440" tIns="45720" rIns="91440" bIns="45720" anchor="t">
            <a:noAutofit/>
          </a:bodyPr>
          <a:lstStyle/>
          <a:p>
            <a:pPr>
              <a:spcBef>
                <a:spcPts val="0"/>
              </a:spcBef>
            </a:pPr>
            <a:r>
              <a:rPr lang="nl-BE" sz="900" b="0" dirty="0"/>
              <a:t>NHG-standaard Maagklachten, 2021</a:t>
            </a:r>
          </a:p>
          <a:p>
            <a:pPr>
              <a:spcBef>
                <a:spcPts val="0"/>
              </a:spcBef>
            </a:pPr>
            <a:r>
              <a:rPr lang="nl-NL" sz="900" b="0" dirty="0"/>
              <a:t>RIZIV: Goed gebruik van de protonpompinhibitoren (</a:t>
            </a:r>
            <a:r>
              <a:rPr lang="nl-NL" sz="900" b="0" dirty="0" err="1"/>
              <a:t>PPI´s</a:t>
            </a:r>
            <a:r>
              <a:rPr lang="nl-NL" sz="900" b="0" dirty="0"/>
              <a:t>) bij maagklachten: aanbevelingen voor de patiënt</a:t>
            </a:r>
          </a:p>
        </p:txBody>
      </p:sp>
      <p:sp>
        <p:nvSpPr>
          <p:cNvPr id="4" name="Content Placeholder 2">
            <a:extLst>
              <a:ext uri="{FF2B5EF4-FFF2-40B4-BE49-F238E27FC236}">
                <a16:creationId xmlns:a16="http://schemas.microsoft.com/office/drawing/2014/main" id="{F07C819D-48EE-8B28-D9A4-333DEFD3531F}"/>
              </a:ext>
            </a:extLst>
          </p:cNvPr>
          <p:cNvSpPr txBox="1">
            <a:spLocks/>
          </p:cNvSpPr>
          <p:nvPr/>
        </p:nvSpPr>
        <p:spPr>
          <a:xfrm>
            <a:off x="451448" y="1722311"/>
            <a:ext cx="11097768" cy="3725654"/>
          </a:xfrm>
          <a:prstGeom prst="rect">
            <a:avLst/>
          </a:prstGeom>
        </p:spPr>
        <p:txBody>
          <a:bodyPr lIns="91440" tIns="45720" rIns="91440" bIns="45720" anchor="t">
            <a:noAutofit/>
          </a:bodyPr>
          <a:lst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lstStyle>
          <a:p>
            <a:pPr indent="0">
              <a:buClr>
                <a:schemeClr val="accent1"/>
              </a:buClr>
              <a:buNone/>
            </a:pPr>
            <a:r>
              <a:rPr lang="nl-NL" sz="1800" dirty="0"/>
              <a:t>Spreid maaltijden: 5 a 6 kleine maaltijden </a:t>
            </a:r>
            <a:r>
              <a:rPr lang="nl-NL" sz="1800" dirty="0" err="1"/>
              <a:t>ipv</a:t>
            </a:r>
            <a:r>
              <a:rPr lang="nl-NL" sz="1800" dirty="0"/>
              <a:t> 2 a 3 uitgebreide en avondeten min. 3u voor het slapengaan</a:t>
            </a:r>
          </a:p>
          <a:p>
            <a:pPr indent="0">
              <a:buClr>
                <a:schemeClr val="accent1"/>
              </a:buClr>
              <a:buNone/>
            </a:pPr>
            <a:endParaRPr lang="nl-NL" sz="1800" dirty="0"/>
          </a:p>
          <a:p>
            <a:pPr indent="0">
              <a:buClr>
                <a:schemeClr val="accent1"/>
              </a:buClr>
              <a:buNone/>
            </a:pPr>
            <a:r>
              <a:rPr lang="nl-NL" sz="1800" dirty="0"/>
              <a:t>Gewichtsverlies bij overgewicht</a:t>
            </a:r>
          </a:p>
          <a:p>
            <a:pPr indent="0">
              <a:buClr>
                <a:schemeClr val="accent1"/>
              </a:buClr>
              <a:buNone/>
            </a:pPr>
            <a:endParaRPr lang="nl-NL" sz="1800" dirty="0"/>
          </a:p>
          <a:p>
            <a:pPr indent="0">
              <a:buClr>
                <a:schemeClr val="accent1"/>
              </a:buClr>
              <a:buNone/>
            </a:pPr>
            <a:r>
              <a:rPr lang="nl-NL" sz="1800" dirty="0"/>
              <a:t>Rookstop</a:t>
            </a:r>
          </a:p>
          <a:p>
            <a:pPr indent="0">
              <a:buClr>
                <a:schemeClr val="accent1"/>
              </a:buClr>
              <a:buNone/>
            </a:pPr>
            <a:endParaRPr lang="nl-NL" sz="1800" dirty="0"/>
          </a:p>
          <a:p>
            <a:pPr indent="0">
              <a:buClr>
                <a:schemeClr val="accent1"/>
              </a:buClr>
              <a:buNone/>
            </a:pPr>
            <a:r>
              <a:rPr lang="nl-NL" sz="1800" dirty="0"/>
              <a:t>Hoofdeinde van het bed verhogen</a:t>
            </a:r>
          </a:p>
          <a:p>
            <a:pPr indent="0">
              <a:buClr>
                <a:schemeClr val="accent1"/>
              </a:buClr>
              <a:buNone/>
            </a:pPr>
            <a:endParaRPr lang="nl-NL" sz="1800" dirty="0"/>
          </a:p>
          <a:p>
            <a:pPr indent="0">
              <a:buClr>
                <a:schemeClr val="accent1"/>
              </a:buClr>
              <a:buNone/>
            </a:pPr>
            <a:r>
              <a:rPr lang="nl-NL" sz="1800" dirty="0"/>
              <a:t>Draag geen </a:t>
            </a:r>
            <a:r>
              <a:rPr lang="nl-NL" sz="1800" dirty="0" err="1"/>
              <a:t>strakzittende</a:t>
            </a:r>
            <a:r>
              <a:rPr lang="nl-NL" sz="1800" dirty="0"/>
              <a:t> kleding</a:t>
            </a:r>
            <a:endParaRPr lang="en-US" sz="2000" dirty="0"/>
          </a:p>
        </p:txBody>
      </p:sp>
      <p:pic>
        <p:nvPicPr>
          <p:cNvPr id="12" name="Afbeelding 11" descr="Afbeelding met Kinderkunst, voedsel&#10;&#10;Automatisch gegenereerde beschrijving">
            <a:extLst>
              <a:ext uri="{FF2B5EF4-FFF2-40B4-BE49-F238E27FC236}">
                <a16:creationId xmlns:a16="http://schemas.microsoft.com/office/drawing/2014/main" id="{C4A10943-A956-584A-CEE5-7378954A72AF}"/>
              </a:ext>
            </a:extLst>
          </p:cNvPr>
          <p:cNvPicPr>
            <a:picLocks noChangeAspect="1"/>
          </p:cNvPicPr>
          <p:nvPr/>
        </p:nvPicPr>
        <p:blipFill>
          <a:blip r:embed="rId3"/>
          <a:srcRect r="43704"/>
          <a:stretch/>
        </p:blipFill>
        <p:spPr>
          <a:xfrm>
            <a:off x="8393344" y="3568039"/>
            <a:ext cx="7642468" cy="7636183"/>
          </a:xfrm>
          <a:prstGeom prst="ellipse">
            <a:avLst/>
          </a:prstGeom>
        </p:spPr>
      </p:pic>
      <p:sp>
        <p:nvSpPr>
          <p:cNvPr id="3" name="Text Placeholder 28">
            <a:extLst>
              <a:ext uri="{FF2B5EF4-FFF2-40B4-BE49-F238E27FC236}">
                <a16:creationId xmlns:a16="http://schemas.microsoft.com/office/drawing/2014/main" id="{B2741D17-5B1F-1AFB-FD8F-102859DDB237}"/>
              </a:ext>
            </a:extLst>
          </p:cNvPr>
          <p:cNvSpPr txBox="1">
            <a:spLocks/>
          </p:cNvSpPr>
          <p:nvPr/>
        </p:nvSpPr>
        <p:spPr>
          <a:xfrm>
            <a:off x="710410" y="1805599"/>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5" name="Text Placeholder 28">
            <a:extLst>
              <a:ext uri="{FF2B5EF4-FFF2-40B4-BE49-F238E27FC236}">
                <a16:creationId xmlns:a16="http://schemas.microsoft.com/office/drawing/2014/main" id="{E5C174E2-DBD7-F663-9AC6-AFBE3FDC8B86}"/>
              </a:ext>
            </a:extLst>
          </p:cNvPr>
          <p:cNvSpPr txBox="1">
            <a:spLocks/>
          </p:cNvSpPr>
          <p:nvPr/>
        </p:nvSpPr>
        <p:spPr>
          <a:xfrm>
            <a:off x="710410" y="2815955"/>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6" name="Text Placeholder 28">
            <a:extLst>
              <a:ext uri="{FF2B5EF4-FFF2-40B4-BE49-F238E27FC236}">
                <a16:creationId xmlns:a16="http://schemas.microsoft.com/office/drawing/2014/main" id="{21DF788A-8B7C-BB15-A2AB-DD668B46B524}"/>
              </a:ext>
            </a:extLst>
          </p:cNvPr>
          <p:cNvSpPr txBox="1">
            <a:spLocks/>
          </p:cNvSpPr>
          <p:nvPr/>
        </p:nvSpPr>
        <p:spPr>
          <a:xfrm>
            <a:off x="710410" y="3534172"/>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7" name="Text Placeholder 28">
            <a:extLst>
              <a:ext uri="{FF2B5EF4-FFF2-40B4-BE49-F238E27FC236}">
                <a16:creationId xmlns:a16="http://schemas.microsoft.com/office/drawing/2014/main" id="{9E3D156D-5337-C84E-AF17-3577599B4911}"/>
              </a:ext>
            </a:extLst>
          </p:cNvPr>
          <p:cNvSpPr txBox="1">
            <a:spLocks/>
          </p:cNvSpPr>
          <p:nvPr/>
        </p:nvSpPr>
        <p:spPr>
          <a:xfrm>
            <a:off x="710410" y="4266000"/>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8" name="Text Placeholder 28">
            <a:extLst>
              <a:ext uri="{FF2B5EF4-FFF2-40B4-BE49-F238E27FC236}">
                <a16:creationId xmlns:a16="http://schemas.microsoft.com/office/drawing/2014/main" id="{032D4A0E-8303-68E8-8ECC-4A2E688BE397}"/>
              </a:ext>
            </a:extLst>
          </p:cNvPr>
          <p:cNvSpPr txBox="1">
            <a:spLocks/>
          </p:cNvSpPr>
          <p:nvPr/>
        </p:nvSpPr>
        <p:spPr>
          <a:xfrm>
            <a:off x="710410" y="4986539"/>
            <a:ext cx="73419" cy="216061"/>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9" name="Titel 1">
            <a:extLst>
              <a:ext uri="{FF2B5EF4-FFF2-40B4-BE49-F238E27FC236}">
                <a16:creationId xmlns:a16="http://schemas.microsoft.com/office/drawing/2014/main" id="{09224947-406E-C4DE-A64D-22D2D411C368}"/>
              </a:ext>
            </a:extLst>
          </p:cNvPr>
          <p:cNvSpPr txBox="1">
            <a:spLocks/>
          </p:cNvSpPr>
          <p:nvPr/>
        </p:nvSpPr>
        <p:spPr>
          <a:xfrm>
            <a:off x="1647508" y="-91440"/>
            <a:ext cx="10514012" cy="1228725"/>
          </a:xfrm>
          <a:prstGeom prst="rect">
            <a:avLst/>
          </a:prstGeom>
        </p:spPr>
        <p:txBody>
          <a:bodyPr vert="horz" lIns="91440" tIns="45720" rIns="91440" bIns="45720" rtlCol="0" anchor="b">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pPr algn="l"/>
            <a:r>
              <a:rPr lang="nl-NL" dirty="0"/>
              <a:t>Leefstijladvies</a:t>
            </a:r>
            <a:endParaRPr lang="en-US" dirty="0"/>
          </a:p>
        </p:txBody>
      </p:sp>
    </p:spTree>
    <p:extLst>
      <p:ext uri="{BB962C8B-B14F-4D97-AF65-F5344CB8AC3E}">
        <p14:creationId xmlns:p14="http://schemas.microsoft.com/office/powerpoint/2010/main" val="2605692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F4D9D-5B03-C903-D703-4ED3484780BB}"/>
            </a:ext>
          </a:extLst>
        </p:cNvPr>
        <p:cNvGrpSpPr/>
        <p:nvPr/>
      </p:nvGrpSpPr>
      <p:grpSpPr>
        <a:xfrm>
          <a:off x="0" y="0"/>
          <a:ext cx="0" cy="0"/>
          <a:chOff x="0" y="0"/>
          <a:chExt cx="0" cy="0"/>
        </a:xfrm>
      </p:grpSpPr>
      <p:pic>
        <p:nvPicPr>
          <p:cNvPr id="19" name="Picture Placeholder 18" descr="A hand holding a pen&#10;&#10;Description automatically generated">
            <a:extLst>
              <a:ext uri="{FF2B5EF4-FFF2-40B4-BE49-F238E27FC236}">
                <a16:creationId xmlns:a16="http://schemas.microsoft.com/office/drawing/2014/main" id="{B3A12866-600F-EDC0-0CBC-97F4483E7B9F}"/>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7827" b="7827"/>
          <a:stretch/>
        </p:blipFill>
        <p:spPr>
          <a:xfrm>
            <a:off x="0" y="0"/>
            <a:ext cx="12192000" cy="6858000"/>
          </a:xfrm>
        </p:spPr>
      </p:pic>
      <p:sp>
        <p:nvSpPr>
          <p:cNvPr id="10" name="Text Placeholder 9">
            <a:extLst>
              <a:ext uri="{FF2B5EF4-FFF2-40B4-BE49-F238E27FC236}">
                <a16:creationId xmlns:a16="http://schemas.microsoft.com/office/drawing/2014/main" id="{66F746BA-F693-C7F9-F22C-3F225A1B02D2}"/>
              </a:ext>
            </a:extLst>
          </p:cNvPr>
          <p:cNvSpPr>
            <a:spLocks noGrp="1"/>
          </p:cNvSpPr>
          <p:nvPr>
            <p:ph type="body" sz="quarter" idx="17"/>
          </p:nvPr>
        </p:nvSpPr>
        <p:spPr/>
        <p:txBody>
          <a:bodyPr/>
          <a:lstStyle/>
          <a:p>
            <a:endParaRPr lang="nl-BE" dirty="0"/>
          </a:p>
        </p:txBody>
      </p:sp>
      <p:sp>
        <p:nvSpPr>
          <p:cNvPr id="2" name="Slide Number Placeholder 1">
            <a:extLst>
              <a:ext uri="{FF2B5EF4-FFF2-40B4-BE49-F238E27FC236}">
                <a16:creationId xmlns:a16="http://schemas.microsoft.com/office/drawing/2014/main" id="{256C9427-8DC7-62AE-E147-590A0B8714AC}"/>
              </a:ext>
            </a:extLst>
          </p:cNvPr>
          <p:cNvSpPr>
            <a:spLocks noGrp="1"/>
          </p:cNvSpPr>
          <p:nvPr>
            <p:ph type="sldNum" sz="quarter" idx="12"/>
          </p:nvPr>
        </p:nvSpPr>
        <p:spPr>
          <a:xfrm>
            <a:off x="11760424" y="6566887"/>
            <a:ext cx="252000" cy="228599"/>
          </a:xfrm>
        </p:spPr>
        <p:txBody>
          <a:bodyPr>
            <a:normAutofit/>
          </a:bodyPr>
          <a:lstStyle/>
          <a:p>
            <a:fld id="{1AD93096-5B34-4342-9326-69289CEAE4C2}" type="slidenum">
              <a:rPr lang="en-US" smtClean="0"/>
              <a:pPr/>
              <a:t>44</a:t>
            </a:fld>
            <a:endParaRPr lang="en-US" dirty="0"/>
          </a:p>
        </p:txBody>
      </p:sp>
      <p:sp>
        <p:nvSpPr>
          <p:cNvPr id="32" name="Text Placeholder 31">
            <a:extLst>
              <a:ext uri="{FF2B5EF4-FFF2-40B4-BE49-F238E27FC236}">
                <a16:creationId xmlns:a16="http://schemas.microsoft.com/office/drawing/2014/main" id="{ABCBF69D-BC3E-6799-8691-3E41C354AD64}"/>
              </a:ext>
            </a:extLst>
          </p:cNvPr>
          <p:cNvSpPr>
            <a:spLocks noGrp="1"/>
          </p:cNvSpPr>
          <p:nvPr>
            <p:ph type="body" sz="quarter" idx="14"/>
          </p:nvPr>
        </p:nvSpPr>
        <p:spPr>
          <a:xfrm>
            <a:off x="3201193" y="-66219"/>
            <a:ext cx="5789611" cy="1579335"/>
          </a:xfrm>
        </p:spPr>
        <p:txBody>
          <a:bodyPr/>
          <a:lstStyle/>
          <a:p>
            <a:r>
              <a:rPr lang="nl-BE" dirty="0"/>
              <a:t>Afspraken</a:t>
            </a:r>
          </a:p>
        </p:txBody>
      </p:sp>
      <p:sp>
        <p:nvSpPr>
          <p:cNvPr id="5" name="Text Placeholder 4">
            <a:extLst>
              <a:ext uri="{FF2B5EF4-FFF2-40B4-BE49-F238E27FC236}">
                <a16:creationId xmlns:a16="http://schemas.microsoft.com/office/drawing/2014/main" id="{F2A725A5-DDFD-7971-40A7-30A2EB012AED}"/>
              </a:ext>
            </a:extLst>
          </p:cNvPr>
          <p:cNvSpPr>
            <a:spLocks noGrp="1"/>
          </p:cNvSpPr>
          <p:nvPr>
            <p:ph type="body" sz="quarter" idx="16"/>
          </p:nvPr>
        </p:nvSpPr>
        <p:spPr/>
        <p:txBody>
          <a:bodyPr/>
          <a:lstStyle/>
          <a:p>
            <a:r>
              <a:rPr lang="nl-BE"/>
              <a:t>Aan de slag!</a:t>
            </a:r>
          </a:p>
        </p:txBody>
      </p:sp>
      <p:sp>
        <p:nvSpPr>
          <p:cNvPr id="3" name="Footer Placeholder 5">
            <a:extLst>
              <a:ext uri="{FF2B5EF4-FFF2-40B4-BE49-F238E27FC236}">
                <a16:creationId xmlns:a16="http://schemas.microsoft.com/office/drawing/2014/main" id="{FD311F09-5236-DE98-9BC7-DA25EB8C9D03}"/>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
        <p:nvSpPr>
          <p:cNvPr id="4" name="TextBox 169">
            <a:extLst>
              <a:ext uri="{FF2B5EF4-FFF2-40B4-BE49-F238E27FC236}">
                <a16:creationId xmlns:a16="http://schemas.microsoft.com/office/drawing/2014/main" id="{AA0D893E-2F3E-6E89-BD7E-0842DDFEED60}"/>
              </a:ext>
            </a:extLst>
          </p:cNvPr>
          <p:cNvSpPr txBox="1"/>
          <p:nvPr/>
        </p:nvSpPr>
        <p:spPr>
          <a:xfrm>
            <a:off x="812800" y="1794993"/>
            <a:ext cx="10858141" cy="3724096"/>
          </a:xfrm>
          <a:prstGeom prst="rect">
            <a:avLst/>
          </a:prstGeom>
          <a:noFill/>
          <a:ln>
            <a:noFill/>
          </a:ln>
        </p:spPr>
        <p:txBody>
          <a:bodyPr wrap="square" lIns="91440" tIns="45720" rIns="91440" bIns="45720" rtlCol="0" anchor="ctr" anchorCtr="0">
            <a:spAutoFit/>
          </a:bodyPr>
          <a:lstStyle/>
          <a:p>
            <a:pPr>
              <a:buClr>
                <a:schemeClr val="accent1"/>
              </a:buClr>
            </a:pPr>
            <a:r>
              <a:rPr lang="en-US" dirty="0" err="1">
                <a:solidFill>
                  <a:schemeClr val="bg1"/>
                </a:solidFill>
              </a:rPr>
              <a:t>Bij</a:t>
            </a:r>
            <a:r>
              <a:rPr lang="en-US" dirty="0">
                <a:solidFill>
                  <a:schemeClr val="bg1"/>
                </a:solidFill>
              </a:rPr>
              <a:t> </a:t>
            </a:r>
            <a:r>
              <a:rPr lang="en-US" dirty="0" err="1">
                <a:solidFill>
                  <a:schemeClr val="bg1"/>
                </a:solidFill>
              </a:rPr>
              <a:t>eerste</a:t>
            </a:r>
            <a:r>
              <a:rPr lang="en-US" dirty="0">
                <a:solidFill>
                  <a:schemeClr val="bg1"/>
                </a:solidFill>
              </a:rPr>
              <a:t> </a:t>
            </a:r>
            <a:r>
              <a:rPr lang="en-US" dirty="0" err="1">
                <a:solidFill>
                  <a:schemeClr val="bg1"/>
                </a:solidFill>
              </a:rPr>
              <a:t>uitgifte</a:t>
            </a:r>
            <a:r>
              <a:rPr lang="en-US" dirty="0">
                <a:solidFill>
                  <a:schemeClr val="bg1"/>
                </a:solidFill>
              </a:rPr>
              <a:t> (cave </a:t>
            </a:r>
            <a:r>
              <a:rPr lang="en-US" dirty="0" err="1">
                <a:solidFill>
                  <a:schemeClr val="bg1"/>
                </a:solidFill>
              </a:rPr>
              <a:t>indicatie</a:t>
            </a:r>
            <a:r>
              <a:rPr lang="en-US" dirty="0">
                <a:solidFill>
                  <a:schemeClr val="bg1"/>
                </a:solidFill>
              </a:rPr>
              <a:t> </a:t>
            </a:r>
            <a:r>
              <a:rPr lang="en-US" dirty="0" err="1">
                <a:solidFill>
                  <a:schemeClr val="bg1"/>
                </a:solidFill>
              </a:rPr>
              <a:t>chronisch</a:t>
            </a:r>
            <a:r>
              <a:rPr lang="en-US" dirty="0">
                <a:solidFill>
                  <a:schemeClr val="bg1"/>
                </a:solidFill>
              </a:rPr>
              <a:t> </a:t>
            </a:r>
            <a:r>
              <a:rPr lang="en-US" dirty="0" err="1">
                <a:solidFill>
                  <a:schemeClr val="bg1"/>
                </a:solidFill>
              </a:rPr>
              <a:t>gebruik</a:t>
            </a:r>
            <a:r>
              <a:rPr lang="en-US" dirty="0">
                <a:solidFill>
                  <a:schemeClr val="bg1"/>
                </a:solidFill>
              </a:rPr>
              <a:t>): </a:t>
            </a:r>
            <a:r>
              <a:rPr lang="en-US" dirty="0" err="1">
                <a:solidFill>
                  <a:schemeClr val="bg1"/>
                </a:solidFill>
              </a:rPr>
              <a:t>Herevalueer</a:t>
            </a:r>
            <a:r>
              <a:rPr lang="en-US" dirty="0">
                <a:solidFill>
                  <a:schemeClr val="bg1"/>
                </a:solidFill>
              </a:rPr>
              <a:t> </a:t>
            </a:r>
            <a:r>
              <a:rPr lang="en-US" dirty="0" err="1">
                <a:solidFill>
                  <a:schemeClr val="bg1"/>
                </a:solidFill>
              </a:rPr>
              <a:t>gebruik</a:t>
            </a:r>
            <a:r>
              <a:rPr lang="en-US" dirty="0">
                <a:solidFill>
                  <a:schemeClr val="bg1"/>
                </a:solidFill>
              </a:rPr>
              <a:t> </a:t>
            </a:r>
            <a:r>
              <a:rPr lang="en-US" dirty="0" err="1">
                <a:solidFill>
                  <a:schemeClr val="bg1"/>
                </a:solidFill>
              </a:rPr>
              <a:t>na</a:t>
            </a:r>
            <a:r>
              <a:rPr lang="en-US" dirty="0">
                <a:solidFill>
                  <a:schemeClr val="bg1"/>
                </a:solidFill>
              </a:rPr>
              <a:t> max 4-8 </a:t>
            </a:r>
            <a:r>
              <a:rPr lang="en-US" dirty="0" err="1">
                <a:solidFill>
                  <a:schemeClr val="bg1"/>
                </a:solidFill>
              </a:rPr>
              <a:t>weken</a:t>
            </a:r>
            <a:endParaRPr lang="en-US" dirty="0">
              <a:solidFill>
                <a:schemeClr val="bg1"/>
              </a:solidFill>
            </a:endParaRPr>
          </a:p>
          <a:p>
            <a:pPr>
              <a:buClr>
                <a:schemeClr val="accent1"/>
              </a:buClr>
            </a:pPr>
            <a:endParaRPr lang="en-US" dirty="0">
              <a:solidFill>
                <a:schemeClr val="bg1"/>
              </a:solidFill>
              <a:latin typeface="+mj-lt"/>
              <a:ea typeface="+mn-lt"/>
              <a:cs typeface="+mn-lt"/>
            </a:endParaRPr>
          </a:p>
          <a:p>
            <a:pPr>
              <a:buClr>
                <a:schemeClr val="accent1"/>
              </a:buClr>
            </a:pPr>
            <a:endParaRPr lang="en-US" dirty="0">
              <a:solidFill>
                <a:schemeClr val="bg1"/>
              </a:solidFill>
              <a:latin typeface="+mj-lt"/>
              <a:ea typeface="+mn-lt"/>
              <a:cs typeface="+mn-lt"/>
            </a:endParaRPr>
          </a:p>
          <a:p>
            <a:pPr>
              <a:buClr>
                <a:schemeClr val="accent1"/>
              </a:buClr>
            </a:pPr>
            <a:r>
              <a:rPr lang="en-US" dirty="0" err="1">
                <a:solidFill>
                  <a:schemeClr val="bg1"/>
                </a:solidFill>
              </a:rPr>
              <a:t>Evalueer</a:t>
            </a:r>
            <a:r>
              <a:rPr lang="en-US" dirty="0">
                <a:solidFill>
                  <a:schemeClr val="bg1"/>
                </a:solidFill>
              </a:rPr>
              <a:t> </a:t>
            </a:r>
            <a:r>
              <a:rPr lang="en-US" dirty="0" err="1">
                <a:solidFill>
                  <a:schemeClr val="bg1"/>
                </a:solidFill>
              </a:rPr>
              <a:t>jaarlijks</a:t>
            </a:r>
            <a:r>
              <a:rPr lang="en-US" dirty="0">
                <a:solidFill>
                  <a:schemeClr val="bg1"/>
                </a:solidFill>
              </a:rPr>
              <a:t> de </a:t>
            </a:r>
            <a:r>
              <a:rPr lang="en-US" dirty="0" err="1">
                <a:solidFill>
                  <a:schemeClr val="bg1"/>
                </a:solidFill>
              </a:rPr>
              <a:t>indicatie</a:t>
            </a:r>
            <a:r>
              <a:rPr lang="en-US" dirty="0">
                <a:solidFill>
                  <a:schemeClr val="bg1"/>
                </a:solidFill>
              </a:rPr>
              <a:t> van PPI (! Stop NSAID) ~ </a:t>
            </a:r>
            <a:r>
              <a:rPr lang="en-US" dirty="0" err="1">
                <a:solidFill>
                  <a:schemeClr val="bg1"/>
                </a:solidFill>
              </a:rPr>
              <a:t>medicatiereview</a:t>
            </a:r>
            <a:endParaRPr lang="en-US" dirty="0">
              <a:solidFill>
                <a:schemeClr val="bg1"/>
              </a:solidFill>
            </a:endParaRPr>
          </a:p>
          <a:p>
            <a:pPr>
              <a:buClr>
                <a:schemeClr val="accent1"/>
              </a:buClr>
            </a:pPr>
            <a:endParaRPr lang="nl-NL" sz="1000" dirty="0">
              <a:solidFill>
                <a:schemeClr val="bg1"/>
              </a:solidFill>
            </a:endParaRPr>
          </a:p>
          <a:p>
            <a:pPr>
              <a:buClr>
                <a:schemeClr val="accent1"/>
              </a:buClr>
            </a:pPr>
            <a:r>
              <a:rPr lang="en-US" dirty="0">
                <a:solidFill>
                  <a:schemeClr val="bg1"/>
                </a:solidFill>
                <a:latin typeface="+mj-lt"/>
                <a:ea typeface="+mn-lt"/>
                <a:cs typeface="+mn-lt"/>
              </a:rPr>
              <a:t>	Screening </a:t>
            </a:r>
            <a:r>
              <a:rPr lang="en-US" dirty="0" err="1">
                <a:solidFill>
                  <a:schemeClr val="bg1"/>
                </a:solidFill>
                <a:latin typeface="+mj-lt"/>
                <a:ea typeface="+mn-lt"/>
                <a:cs typeface="+mn-lt"/>
              </a:rPr>
              <a:t>patiënten</a:t>
            </a:r>
            <a:r>
              <a:rPr lang="en-US" dirty="0">
                <a:solidFill>
                  <a:schemeClr val="bg1"/>
                </a:solidFill>
                <a:latin typeface="+mj-lt"/>
                <a:ea typeface="+mn-lt"/>
                <a:cs typeface="+mn-lt"/>
              </a:rPr>
              <a:t> door Apotheker?</a:t>
            </a:r>
          </a:p>
          <a:p>
            <a:pPr>
              <a:buClr>
                <a:schemeClr val="accent1"/>
              </a:buClr>
            </a:pPr>
            <a:endParaRPr lang="nl-NL" dirty="0">
              <a:solidFill>
                <a:schemeClr val="bg1"/>
              </a:solidFill>
            </a:endParaRPr>
          </a:p>
          <a:p>
            <a:pPr>
              <a:buClr>
                <a:schemeClr val="accent1"/>
              </a:buClr>
            </a:pPr>
            <a:endParaRPr lang="en-US" dirty="0">
              <a:solidFill>
                <a:schemeClr val="bg1"/>
              </a:solidFill>
            </a:endParaRPr>
          </a:p>
          <a:p>
            <a:pPr>
              <a:buClr>
                <a:schemeClr val="accent1"/>
              </a:buClr>
            </a:pPr>
            <a:r>
              <a:rPr lang="en-US" dirty="0" err="1">
                <a:solidFill>
                  <a:schemeClr val="bg1"/>
                </a:solidFill>
                <a:latin typeface="+mj-lt"/>
                <a:ea typeface="+mn-lt"/>
                <a:cs typeface="+mn-lt"/>
              </a:rPr>
              <a:t>Opstellen</a:t>
            </a:r>
            <a:r>
              <a:rPr lang="en-US" dirty="0">
                <a:solidFill>
                  <a:schemeClr val="bg1"/>
                </a:solidFill>
                <a:latin typeface="+mj-lt"/>
                <a:ea typeface="+mn-lt"/>
                <a:cs typeface="+mn-lt"/>
              </a:rPr>
              <a:t> </a:t>
            </a:r>
            <a:r>
              <a:rPr lang="en-US" dirty="0" err="1">
                <a:solidFill>
                  <a:schemeClr val="bg1"/>
                </a:solidFill>
                <a:latin typeface="+mj-lt"/>
                <a:ea typeface="+mn-lt"/>
                <a:cs typeface="+mn-lt"/>
              </a:rPr>
              <a:t>afbouwschema</a:t>
            </a:r>
            <a:r>
              <a:rPr lang="en-US" dirty="0">
                <a:solidFill>
                  <a:schemeClr val="bg1"/>
                </a:solidFill>
                <a:latin typeface="+mj-lt"/>
                <a:ea typeface="+mn-lt"/>
                <a:cs typeface="+mn-lt"/>
              </a:rPr>
              <a:t> door </a:t>
            </a:r>
            <a:r>
              <a:rPr lang="en-US" dirty="0" err="1">
                <a:solidFill>
                  <a:schemeClr val="bg1"/>
                </a:solidFill>
                <a:latin typeface="+mj-lt"/>
                <a:ea typeface="+mn-lt"/>
                <a:cs typeface="+mn-lt"/>
              </a:rPr>
              <a:t>apotheker</a:t>
            </a:r>
            <a:endParaRPr lang="en-US" dirty="0">
              <a:solidFill>
                <a:schemeClr val="bg1"/>
              </a:solidFill>
              <a:latin typeface="+mj-lt"/>
              <a:ea typeface="+mn-lt"/>
              <a:cs typeface="+mn-lt"/>
            </a:endParaRPr>
          </a:p>
          <a:p>
            <a:pPr>
              <a:buClr>
                <a:schemeClr val="accent1"/>
              </a:buClr>
            </a:pPr>
            <a:endParaRPr lang="en-US" sz="1000" dirty="0">
              <a:solidFill>
                <a:schemeClr val="bg1"/>
              </a:solidFill>
              <a:latin typeface="+mj-lt"/>
              <a:ea typeface="+mn-lt"/>
              <a:cs typeface="+mn-lt"/>
            </a:endParaRPr>
          </a:p>
          <a:p>
            <a:pPr>
              <a:buClr>
                <a:schemeClr val="accent1"/>
              </a:buClr>
            </a:pPr>
            <a:r>
              <a:rPr lang="en-US" dirty="0">
                <a:solidFill>
                  <a:schemeClr val="bg1"/>
                </a:solidFill>
                <a:latin typeface="+mj-lt"/>
                <a:ea typeface="+mn-lt"/>
                <a:cs typeface="+mn-lt"/>
              </a:rPr>
              <a:t>	!</a:t>
            </a:r>
            <a:r>
              <a:rPr lang="en-US" dirty="0" err="1">
                <a:solidFill>
                  <a:schemeClr val="bg1"/>
                </a:solidFill>
                <a:latin typeface="+mj-lt"/>
                <a:ea typeface="+mn-lt"/>
                <a:cs typeface="+mn-lt"/>
              </a:rPr>
              <a:t>Uitleg</a:t>
            </a:r>
            <a:r>
              <a:rPr lang="en-US" dirty="0">
                <a:solidFill>
                  <a:schemeClr val="bg1"/>
                </a:solidFill>
                <a:latin typeface="+mj-lt"/>
                <a:ea typeface="+mn-lt"/>
                <a:cs typeface="+mn-lt"/>
              </a:rPr>
              <a:t> rebound-effect door </a:t>
            </a:r>
            <a:r>
              <a:rPr lang="en-US" dirty="0" err="1">
                <a:solidFill>
                  <a:schemeClr val="bg1"/>
                </a:solidFill>
                <a:latin typeface="+mj-lt"/>
                <a:ea typeface="+mn-lt"/>
                <a:cs typeface="+mn-lt"/>
              </a:rPr>
              <a:t>apotheker</a:t>
            </a:r>
            <a:endParaRPr lang="en-US" dirty="0">
              <a:solidFill>
                <a:schemeClr val="bg1"/>
              </a:solidFill>
              <a:latin typeface="+mj-lt"/>
              <a:ea typeface="+mn-lt"/>
              <a:cs typeface="+mn-lt"/>
            </a:endParaRPr>
          </a:p>
          <a:p>
            <a:pPr>
              <a:buClr>
                <a:schemeClr val="accent1"/>
              </a:buClr>
            </a:pPr>
            <a:endParaRPr lang="en-US" dirty="0">
              <a:solidFill>
                <a:srgbClr val="000000"/>
              </a:solidFill>
              <a:latin typeface="+mj-lt"/>
              <a:ea typeface="+mn-lt"/>
              <a:cs typeface="+mn-lt"/>
            </a:endParaRPr>
          </a:p>
          <a:p>
            <a:endParaRPr lang="en-US" dirty="0">
              <a:solidFill>
                <a:srgbClr val="000000"/>
              </a:solidFill>
              <a:latin typeface="+mj-lt"/>
              <a:ea typeface="+mn-lt"/>
              <a:cs typeface="+mn-lt"/>
            </a:endParaRPr>
          </a:p>
          <a:p>
            <a:pPr>
              <a:buClr>
                <a:schemeClr val="accent1"/>
              </a:buClr>
            </a:pPr>
            <a:r>
              <a:rPr lang="en-US" dirty="0" err="1">
                <a:solidFill>
                  <a:schemeClr val="bg1"/>
                </a:solidFill>
                <a:latin typeface="+mj-lt"/>
                <a:ea typeface="+mn-lt"/>
                <a:cs typeface="+mn-lt"/>
              </a:rPr>
              <a:t>Begeleiding</a:t>
            </a:r>
            <a:r>
              <a:rPr lang="en-US" dirty="0">
                <a:solidFill>
                  <a:schemeClr val="bg1"/>
                </a:solidFill>
                <a:latin typeface="+mj-lt"/>
                <a:ea typeface="+mn-lt"/>
                <a:cs typeface="+mn-lt"/>
              </a:rPr>
              <a:t> </a:t>
            </a:r>
            <a:r>
              <a:rPr lang="en-US" dirty="0" err="1">
                <a:solidFill>
                  <a:schemeClr val="bg1"/>
                </a:solidFill>
                <a:latin typeface="+mj-lt"/>
                <a:ea typeface="+mn-lt"/>
                <a:cs typeface="+mn-lt"/>
              </a:rPr>
              <a:t>patiënt</a:t>
            </a:r>
            <a:r>
              <a:rPr lang="en-US" dirty="0">
                <a:solidFill>
                  <a:schemeClr val="bg1"/>
                </a:solidFill>
                <a:latin typeface="+mj-lt"/>
                <a:ea typeface="+mn-lt"/>
                <a:cs typeface="+mn-lt"/>
              </a:rPr>
              <a:t> </a:t>
            </a:r>
            <a:r>
              <a:rPr lang="en-US" dirty="0" err="1">
                <a:solidFill>
                  <a:schemeClr val="bg1"/>
                </a:solidFill>
                <a:latin typeface="+mj-lt"/>
                <a:ea typeface="+mn-lt"/>
                <a:cs typeface="+mn-lt"/>
              </a:rPr>
              <a:t>tijdens</a:t>
            </a:r>
            <a:r>
              <a:rPr lang="en-US" dirty="0">
                <a:solidFill>
                  <a:schemeClr val="bg1"/>
                </a:solidFill>
                <a:latin typeface="+mj-lt"/>
                <a:ea typeface="+mn-lt"/>
                <a:cs typeface="+mn-lt"/>
              </a:rPr>
              <a:t> </a:t>
            </a:r>
            <a:r>
              <a:rPr lang="en-US" dirty="0" err="1">
                <a:solidFill>
                  <a:schemeClr val="bg1"/>
                </a:solidFill>
                <a:latin typeface="+mj-lt"/>
                <a:ea typeface="+mn-lt"/>
                <a:cs typeface="+mn-lt"/>
              </a:rPr>
              <a:t>afbouwtraject</a:t>
            </a:r>
            <a:r>
              <a:rPr lang="en-US" dirty="0">
                <a:solidFill>
                  <a:schemeClr val="bg1"/>
                </a:solidFill>
                <a:latin typeface="+mj-lt"/>
                <a:ea typeface="+mn-lt"/>
                <a:cs typeface="+mn-lt"/>
              </a:rPr>
              <a:t> door arts </a:t>
            </a:r>
            <a:r>
              <a:rPr lang="en-US" dirty="0" err="1">
                <a:solidFill>
                  <a:schemeClr val="bg1"/>
                </a:solidFill>
                <a:latin typeface="+mj-lt"/>
                <a:ea typeface="+mn-lt"/>
                <a:cs typeface="+mn-lt"/>
              </a:rPr>
              <a:t>en</a:t>
            </a:r>
            <a:r>
              <a:rPr lang="en-US" dirty="0">
                <a:solidFill>
                  <a:schemeClr val="bg1"/>
                </a:solidFill>
                <a:latin typeface="+mj-lt"/>
                <a:ea typeface="+mn-lt"/>
                <a:cs typeface="+mn-lt"/>
              </a:rPr>
              <a:t> </a:t>
            </a:r>
            <a:r>
              <a:rPr lang="en-US" dirty="0" err="1">
                <a:solidFill>
                  <a:schemeClr val="bg1"/>
                </a:solidFill>
                <a:latin typeface="+mj-lt"/>
                <a:ea typeface="+mn-lt"/>
                <a:cs typeface="+mn-lt"/>
              </a:rPr>
              <a:t>apotheker</a:t>
            </a:r>
            <a:endParaRPr lang="en-US" dirty="0">
              <a:solidFill>
                <a:schemeClr val="bg1"/>
              </a:solidFill>
              <a:latin typeface="+mj-lt"/>
              <a:ea typeface="+mn-lt"/>
              <a:cs typeface="+mn-lt"/>
            </a:endParaRPr>
          </a:p>
        </p:txBody>
      </p:sp>
      <p:sp>
        <p:nvSpPr>
          <p:cNvPr id="8" name="Pijl: gebogen omhoog 7">
            <a:extLst>
              <a:ext uri="{FF2B5EF4-FFF2-40B4-BE49-F238E27FC236}">
                <a16:creationId xmlns:a16="http://schemas.microsoft.com/office/drawing/2014/main" id="{DFF5A642-AF37-503D-728C-5621A8FEC9E2}"/>
              </a:ext>
            </a:extLst>
          </p:cNvPr>
          <p:cNvSpPr/>
          <p:nvPr/>
        </p:nvSpPr>
        <p:spPr>
          <a:xfrm rot="5400000">
            <a:off x="1463080" y="3058697"/>
            <a:ext cx="288032" cy="288032"/>
          </a:xfrm>
          <a:prstGeom prst="bentUpArrow">
            <a:avLst>
              <a:gd name="adj1" fmla="val 13020"/>
              <a:gd name="adj2" fmla="val 25000"/>
              <a:gd name="adj3" fmla="val 25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Pijl: gebogen omhoog 8">
            <a:extLst>
              <a:ext uri="{FF2B5EF4-FFF2-40B4-BE49-F238E27FC236}">
                <a16:creationId xmlns:a16="http://schemas.microsoft.com/office/drawing/2014/main" id="{D2EAE304-B9DB-9073-9077-C11B59092F82}"/>
              </a:ext>
            </a:extLst>
          </p:cNvPr>
          <p:cNvSpPr/>
          <p:nvPr/>
        </p:nvSpPr>
        <p:spPr>
          <a:xfrm rot="5400000">
            <a:off x="1463080" y="4309344"/>
            <a:ext cx="288032" cy="288032"/>
          </a:xfrm>
          <a:prstGeom prst="bentUpArrow">
            <a:avLst>
              <a:gd name="adj1" fmla="val 13020"/>
              <a:gd name="adj2" fmla="val 25000"/>
              <a:gd name="adj3" fmla="val 25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ext Placeholder 28">
            <a:extLst>
              <a:ext uri="{FF2B5EF4-FFF2-40B4-BE49-F238E27FC236}">
                <a16:creationId xmlns:a16="http://schemas.microsoft.com/office/drawing/2014/main" id="{43CFAA6C-4C76-D894-7A8B-8610EC4B920E}"/>
              </a:ext>
            </a:extLst>
          </p:cNvPr>
          <p:cNvSpPr txBox="1">
            <a:spLocks/>
          </p:cNvSpPr>
          <p:nvPr/>
        </p:nvSpPr>
        <p:spPr>
          <a:xfrm>
            <a:off x="719046" y="1852269"/>
            <a:ext cx="108473" cy="31922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2" name="Text Placeholder 28">
            <a:extLst>
              <a:ext uri="{FF2B5EF4-FFF2-40B4-BE49-F238E27FC236}">
                <a16:creationId xmlns:a16="http://schemas.microsoft.com/office/drawing/2014/main" id="{6AC64905-DD11-41A1-4562-1142E50201E8}"/>
              </a:ext>
            </a:extLst>
          </p:cNvPr>
          <p:cNvSpPr txBox="1">
            <a:spLocks/>
          </p:cNvSpPr>
          <p:nvPr/>
        </p:nvSpPr>
        <p:spPr>
          <a:xfrm>
            <a:off x="719046" y="3927002"/>
            <a:ext cx="108473" cy="31922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3" name="Text Placeholder 28">
            <a:extLst>
              <a:ext uri="{FF2B5EF4-FFF2-40B4-BE49-F238E27FC236}">
                <a16:creationId xmlns:a16="http://schemas.microsoft.com/office/drawing/2014/main" id="{E4FDF0C6-049D-24A8-90BA-20EF16F0E2F5}"/>
              </a:ext>
            </a:extLst>
          </p:cNvPr>
          <p:cNvSpPr txBox="1">
            <a:spLocks/>
          </p:cNvSpPr>
          <p:nvPr/>
        </p:nvSpPr>
        <p:spPr>
          <a:xfrm>
            <a:off x="704326" y="5171100"/>
            <a:ext cx="108473" cy="31922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6" name="Text Placeholder 28">
            <a:extLst>
              <a:ext uri="{FF2B5EF4-FFF2-40B4-BE49-F238E27FC236}">
                <a16:creationId xmlns:a16="http://schemas.microsoft.com/office/drawing/2014/main" id="{180C3E51-BFA9-C772-5F55-F4CAEF53B537}"/>
              </a:ext>
            </a:extLst>
          </p:cNvPr>
          <p:cNvSpPr txBox="1">
            <a:spLocks/>
          </p:cNvSpPr>
          <p:nvPr/>
        </p:nvSpPr>
        <p:spPr>
          <a:xfrm>
            <a:off x="719046" y="2665821"/>
            <a:ext cx="108473" cy="31922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Tree>
    <p:extLst>
      <p:ext uri="{BB962C8B-B14F-4D97-AF65-F5344CB8AC3E}">
        <p14:creationId xmlns:p14="http://schemas.microsoft.com/office/powerpoint/2010/main" val="12778382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C739C-31C3-F7E2-F86D-50FC04EC04D5}"/>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E5B4148B-5827-B683-6C8F-E5FB8CCE2F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3190"/>
          <a:stretch/>
        </p:blipFill>
        <p:spPr bwMode="auto">
          <a:xfrm>
            <a:off x="0" y="-3588"/>
            <a:ext cx="12192000" cy="2773680"/>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44">
            <a:extLst>
              <a:ext uri="{FF2B5EF4-FFF2-40B4-BE49-F238E27FC236}">
                <a16:creationId xmlns:a16="http://schemas.microsoft.com/office/drawing/2014/main" id="{9E6AB2AE-CC0B-410D-F208-ECDAB4DF89AB}"/>
              </a:ext>
            </a:extLst>
          </p:cNvPr>
          <p:cNvSpPr/>
          <p:nvPr/>
        </p:nvSpPr>
        <p:spPr>
          <a:xfrm>
            <a:off x="1588" y="0"/>
            <a:ext cx="12188825" cy="2773680"/>
          </a:xfrm>
          <a:prstGeom prst="rect">
            <a:avLst/>
          </a:prstGeom>
          <a:solidFill>
            <a:srgbClr val="268593">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37" name="Slide Number Placeholder 36">
            <a:extLst>
              <a:ext uri="{FF2B5EF4-FFF2-40B4-BE49-F238E27FC236}">
                <a16:creationId xmlns:a16="http://schemas.microsoft.com/office/drawing/2014/main" id="{E6D1BEBA-C47A-D589-26AE-BCC7CE3D9A50}"/>
              </a:ext>
            </a:extLst>
          </p:cNvPr>
          <p:cNvSpPr>
            <a:spLocks noGrp="1"/>
          </p:cNvSpPr>
          <p:nvPr>
            <p:ph type="sldNum" sz="quarter" idx="22"/>
          </p:nvPr>
        </p:nvSpPr>
        <p:spPr>
          <a:xfrm>
            <a:off x="11760424" y="6566887"/>
            <a:ext cx="252000" cy="228599"/>
          </a:xfrm>
        </p:spPr>
        <p:txBody>
          <a:bodyPr/>
          <a:lstStyle/>
          <a:p>
            <a:fld id="{6F59F840-A25C-47C2-9D32-7D79F8CD7447}" type="slidenum">
              <a:rPr lang="nl-BE" smtClean="0"/>
              <a:pPr/>
              <a:t>45</a:t>
            </a:fld>
            <a:endParaRPr lang="nl-BE" dirty="0"/>
          </a:p>
        </p:txBody>
      </p:sp>
      <p:sp>
        <p:nvSpPr>
          <p:cNvPr id="39" name="TextBox 5">
            <a:extLst>
              <a:ext uri="{FF2B5EF4-FFF2-40B4-BE49-F238E27FC236}">
                <a16:creationId xmlns:a16="http://schemas.microsoft.com/office/drawing/2014/main" id="{F3D28B48-1840-9580-4F2A-A62B43843593}"/>
              </a:ext>
            </a:extLst>
          </p:cNvPr>
          <p:cNvSpPr txBox="1"/>
          <p:nvPr/>
        </p:nvSpPr>
        <p:spPr>
          <a:xfrm>
            <a:off x="5060314" y="355303"/>
            <a:ext cx="2071401" cy="769441"/>
          </a:xfrm>
          <a:prstGeom prst="rect">
            <a:avLst/>
          </a:prstGeom>
          <a:noFill/>
        </p:spPr>
        <p:txBody>
          <a:bodyPr wrap="none" rtlCol="0">
            <a:spAutoFit/>
          </a:bodyPr>
          <a:lstStyle/>
          <a:p>
            <a:pPr algn="ctr"/>
            <a:r>
              <a:rPr lang="en-US" sz="4400" b="1" dirty="0">
                <a:solidFill>
                  <a:schemeClr val="bg1"/>
                </a:solidFill>
                <a:latin typeface="+mj-lt"/>
                <a:cs typeface="Poppins" pitchFamily="2" charset="77"/>
              </a:rPr>
              <a:t>Agenda</a:t>
            </a:r>
          </a:p>
        </p:txBody>
      </p:sp>
      <p:grpSp>
        <p:nvGrpSpPr>
          <p:cNvPr id="43" name="Groep 42">
            <a:extLst>
              <a:ext uri="{FF2B5EF4-FFF2-40B4-BE49-F238E27FC236}">
                <a16:creationId xmlns:a16="http://schemas.microsoft.com/office/drawing/2014/main" id="{C54095F3-F5FD-2B9C-D662-754C3C42CFC0}"/>
              </a:ext>
            </a:extLst>
          </p:cNvPr>
          <p:cNvGrpSpPr/>
          <p:nvPr/>
        </p:nvGrpSpPr>
        <p:grpSpPr>
          <a:xfrm>
            <a:off x="213360" y="2142376"/>
            <a:ext cx="2506953" cy="3158005"/>
            <a:chOff x="30971" y="3007380"/>
            <a:chExt cx="2506953" cy="3158005"/>
          </a:xfrm>
        </p:grpSpPr>
        <p:sp>
          <p:nvSpPr>
            <p:cNvPr id="44" name="Triangle 7">
              <a:extLst>
                <a:ext uri="{FF2B5EF4-FFF2-40B4-BE49-F238E27FC236}">
                  <a16:creationId xmlns:a16="http://schemas.microsoft.com/office/drawing/2014/main" id="{C6D0503E-7560-5C67-05A0-CC8665BF2F0A}"/>
                </a:ext>
              </a:extLst>
            </p:cNvPr>
            <p:cNvSpPr/>
            <p:nvPr/>
          </p:nvSpPr>
          <p:spPr>
            <a:xfrm rot="10800000">
              <a:off x="627195" y="3007380"/>
              <a:ext cx="1322173" cy="1139805"/>
            </a:xfrm>
            <a:prstGeom prst="triangle">
              <a:avLst/>
            </a:prstGeom>
            <a:solidFill>
              <a:srgbClr val="268593"/>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45" name="TextBox 11">
              <a:extLst>
                <a:ext uri="{FF2B5EF4-FFF2-40B4-BE49-F238E27FC236}">
                  <a16:creationId xmlns:a16="http://schemas.microsoft.com/office/drawing/2014/main" id="{E0288B40-A822-951D-D722-E5AFCF60D2D5}"/>
                </a:ext>
              </a:extLst>
            </p:cNvPr>
            <p:cNvSpPr txBox="1"/>
            <p:nvPr/>
          </p:nvSpPr>
          <p:spPr>
            <a:xfrm>
              <a:off x="1098166" y="3152001"/>
              <a:ext cx="405880"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1</a:t>
              </a:r>
            </a:p>
          </p:txBody>
        </p:sp>
        <p:sp>
          <p:nvSpPr>
            <p:cNvPr id="46" name="TextBox 16">
              <a:extLst>
                <a:ext uri="{FF2B5EF4-FFF2-40B4-BE49-F238E27FC236}">
                  <a16:creationId xmlns:a16="http://schemas.microsoft.com/office/drawing/2014/main" id="{BB04B977-A3C6-B4D7-D5B7-B194ECD937A4}"/>
                </a:ext>
              </a:extLst>
            </p:cNvPr>
            <p:cNvSpPr txBox="1"/>
            <p:nvPr/>
          </p:nvSpPr>
          <p:spPr>
            <a:xfrm>
              <a:off x="659172" y="4315428"/>
              <a:ext cx="1250663" cy="400110"/>
            </a:xfrm>
            <a:prstGeom prst="rect">
              <a:avLst/>
            </a:prstGeom>
            <a:noFill/>
          </p:spPr>
          <p:txBody>
            <a:bodyPr wrap="none" lIns="91440" tIns="45720" rIns="91440" bIns="45720" rtlCol="0" anchor="b"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233438"/>
                  </a:solidFill>
                  <a:effectLst/>
                  <a:uLnTx/>
                  <a:uFillTx/>
                  <a:ea typeface="League Spartan" charset="0"/>
                  <a:cs typeface="Poppins"/>
                </a:rPr>
                <a:t>Inleiding</a:t>
              </a:r>
              <a:endParaRPr kumimoji="0" lang="en-US" sz="2000" b="1" i="0" u="none" strike="noStrike" kern="0" cap="none" spc="0" normalizeH="0" baseline="0" noProof="0" dirty="0">
                <a:ln>
                  <a:noFill/>
                </a:ln>
                <a:solidFill>
                  <a:srgbClr val="233438"/>
                </a:solidFill>
                <a:effectLst/>
                <a:uLnTx/>
                <a:uFillTx/>
                <a:ea typeface="League Spartan" charset="0"/>
                <a:cs typeface="Poppins" pitchFamily="2" charset="77"/>
              </a:endParaRPr>
            </a:p>
          </p:txBody>
        </p:sp>
        <p:sp>
          <p:nvSpPr>
            <p:cNvPr id="47" name="Subtitle 2">
              <a:extLst>
                <a:ext uri="{FF2B5EF4-FFF2-40B4-BE49-F238E27FC236}">
                  <a16:creationId xmlns:a16="http://schemas.microsoft.com/office/drawing/2014/main" id="{A31D4969-D5B5-7DA6-A99F-7F750912A87D}"/>
                </a:ext>
              </a:extLst>
            </p:cNvPr>
            <p:cNvSpPr txBox="1">
              <a:spLocks/>
            </p:cNvSpPr>
            <p:nvPr/>
          </p:nvSpPr>
          <p:spPr>
            <a:xfrm>
              <a:off x="30971" y="4965056"/>
              <a:ext cx="2506953" cy="1200329"/>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1087636" rtl="0" eaLnBrk="1" fontAlgn="auto" latinLnBrk="0" hangingPunct="1">
                <a:lnSpc>
                  <a:spcPts val="1750"/>
                </a:lnSpc>
                <a:spcBef>
                  <a:spcPts val="0"/>
                </a:spcBef>
                <a:spcAft>
                  <a:spcPts val="600"/>
                </a:spcAft>
                <a:buClrTx/>
                <a:buSzTx/>
                <a:buFont typeface="Arial"/>
                <a:buNone/>
                <a:tabLst/>
                <a:defRPr/>
              </a:pPr>
              <a:r>
                <a:rPr kumimoji="0" lang="en-US" sz="1800" b="0" i="0" u="none" strike="noStrike" kern="1200" cap="none" spc="0" normalizeH="0" baseline="0" noProof="0" dirty="0" err="1">
                  <a:ln>
                    <a:noFill/>
                  </a:ln>
                  <a:solidFill>
                    <a:prstClr val="black"/>
                  </a:solidFill>
                  <a:effectLst/>
                  <a:uLnTx/>
                  <a:uFillTx/>
                  <a:latin typeface="+mn-lt"/>
                  <a:ea typeface="Lato Light"/>
                  <a:cs typeface="Poppins"/>
                </a:rPr>
                <a:t>Werkingsmechanisme</a:t>
              </a:r>
              <a:endParaRPr kumimoji="0" lang="en-US" sz="1800" b="0" i="0" u="none" strike="noStrike" kern="1200" cap="none" spc="0" normalizeH="0" baseline="0" noProof="0" dirty="0">
                <a:ln>
                  <a:noFill/>
                </a:ln>
                <a:solidFill>
                  <a:prstClr val="black"/>
                </a:solidFill>
                <a:effectLst/>
                <a:uLnTx/>
                <a:uFillTx/>
                <a:latin typeface="+mn-lt"/>
                <a:ea typeface="Lato Light"/>
                <a:cs typeface="Poppins"/>
              </a:endParaRPr>
            </a:p>
            <a:p>
              <a:pPr marL="0" marR="0" lvl="0" indent="0" algn="ctr" defTabSz="1087636" rtl="0" eaLnBrk="1" fontAlgn="auto" latinLnBrk="0" hangingPunct="1">
                <a:lnSpc>
                  <a:spcPts val="1750"/>
                </a:lnSpc>
                <a:spcBef>
                  <a:spcPts val="0"/>
                </a:spcBef>
                <a:spcAft>
                  <a:spcPts val="600"/>
                </a:spcAft>
                <a:buClrTx/>
                <a:buSzTx/>
                <a:buFont typeface="Arial"/>
                <a:buNone/>
                <a:tabLst/>
                <a:defRPr/>
              </a:pPr>
              <a:r>
                <a:rPr lang="en-US" sz="1800" dirty="0">
                  <a:solidFill>
                    <a:prstClr val="black"/>
                  </a:solidFill>
                  <a:latin typeface="+mn-lt"/>
                  <a:ea typeface="Lato Light"/>
                  <a:cs typeface="Poppins"/>
                </a:rPr>
                <a:t>Nut van PPI’s</a:t>
              </a:r>
            </a:p>
            <a:p>
              <a:pPr marL="0" marR="0" lvl="0" indent="0" algn="ctr" defTabSz="1087636" rtl="0" eaLnBrk="1" fontAlgn="auto" latinLnBrk="0" hangingPunct="1">
                <a:lnSpc>
                  <a:spcPts val="1750"/>
                </a:lnSpc>
                <a:spcBef>
                  <a:spcPts val="0"/>
                </a:spcBef>
                <a:spcAft>
                  <a:spcPts val="600"/>
                </a:spcAft>
                <a:buClrTx/>
                <a:buSzTx/>
                <a:buFont typeface="Arial"/>
                <a:buNone/>
                <a:tabLst/>
                <a:defRPr/>
              </a:pPr>
              <a:r>
                <a:rPr kumimoji="0" lang="en-US" sz="1800" b="0" i="0" u="none" strike="noStrike" kern="1200" cap="none" spc="0" normalizeH="0" baseline="0" noProof="0" dirty="0" err="1">
                  <a:ln>
                    <a:noFill/>
                  </a:ln>
                  <a:solidFill>
                    <a:prstClr val="black"/>
                  </a:solidFill>
                  <a:effectLst/>
                  <a:uLnTx/>
                  <a:uFillTx/>
                  <a:latin typeface="+mn-lt"/>
                  <a:ea typeface="Lato Light"/>
                  <a:cs typeface="Poppins"/>
                </a:rPr>
                <a:t>Overgebruik</a:t>
              </a:r>
              <a:endParaRPr kumimoji="0" lang="en-US" sz="1800" b="0" i="0" u="none" strike="noStrike" kern="1200" cap="none" spc="0" normalizeH="0" baseline="0" noProof="0" dirty="0">
                <a:ln>
                  <a:noFill/>
                </a:ln>
                <a:solidFill>
                  <a:prstClr val="black"/>
                </a:solidFill>
                <a:effectLst/>
                <a:uLnTx/>
                <a:uFillTx/>
                <a:latin typeface="+mn-lt"/>
                <a:ea typeface="Lato Light"/>
                <a:cs typeface="Poppins"/>
              </a:endParaRPr>
            </a:p>
            <a:p>
              <a:pPr marL="0" marR="0" lvl="0" indent="0" algn="ctr" defTabSz="1087636" rtl="0" eaLnBrk="1" fontAlgn="auto" latinLnBrk="0" hangingPunct="1">
                <a:lnSpc>
                  <a:spcPts val="1750"/>
                </a:lnSpc>
                <a:spcBef>
                  <a:spcPts val="0"/>
                </a:spcBef>
                <a:spcAft>
                  <a:spcPts val="600"/>
                </a:spcAft>
                <a:buClrTx/>
                <a:buSzTx/>
                <a:buFont typeface="Arial"/>
                <a:buNone/>
                <a:tabLst/>
                <a:defRPr/>
              </a:pPr>
              <a:r>
                <a:rPr lang="en-US" sz="1800" dirty="0">
                  <a:solidFill>
                    <a:prstClr val="black"/>
                  </a:solidFill>
                  <a:latin typeface="+mn-lt"/>
                  <a:ea typeface="Lato Light"/>
                  <a:cs typeface="Poppins"/>
                </a:rPr>
                <a:t>Eigen </a:t>
              </a:r>
              <a:r>
                <a:rPr lang="en-US" sz="1800" dirty="0" err="1">
                  <a:solidFill>
                    <a:prstClr val="black"/>
                  </a:solidFill>
                  <a:latin typeface="+mn-lt"/>
                  <a:ea typeface="Lato Light"/>
                  <a:cs typeface="Poppins"/>
                </a:rPr>
                <a:t>voorschrijfdata</a:t>
              </a:r>
              <a:endParaRPr kumimoji="0" lang="en-US" sz="1800" b="0" i="0" u="none" strike="noStrike" kern="1200" cap="none" spc="0" normalizeH="0" baseline="0" noProof="0" dirty="0" err="1">
                <a:ln>
                  <a:noFill/>
                </a:ln>
                <a:solidFill>
                  <a:prstClr val="black"/>
                </a:solidFill>
                <a:effectLst/>
                <a:uLnTx/>
                <a:uFillTx/>
                <a:latin typeface="+mn-lt"/>
                <a:ea typeface="Lato Light"/>
                <a:cs typeface="Poppins"/>
              </a:endParaRPr>
            </a:p>
          </p:txBody>
        </p:sp>
      </p:grpSp>
      <p:grpSp>
        <p:nvGrpSpPr>
          <p:cNvPr id="48" name="Groep 47">
            <a:extLst>
              <a:ext uri="{FF2B5EF4-FFF2-40B4-BE49-F238E27FC236}">
                <a16:creationId xmlns:a16="http://schemas.microsoft.com/office/drawing/2014/main" id="{E92B50A2-092E-BDBB-A41A-EE72CCA67A18}"/>
              </a:ext>
            </a:extLst>
          </p:cNvPr>
          <p:cNvGrpSpPr/>
          <p:nvPr/>
        </p:nvGrpSpPr>
        <p:grpSpPr>
          <a:xfrm>
            <a:off x="6960096" y="2142376"/>
            <a:ext cx="1322173" cy="1139805"/>
            <a:chOff x="8044016" y="3007380"/>
            <a:chExt cx="1322173" cy="1139805"/>
          </a:xfrm>
        </p:grpSpPr>
        <p:sp>
          <p:nvSpPr>
            <p:cNvPr id="49" name="Triangle 10">
              <a:extLst>
                <a:ext uri="{FF2B5EF4-FFF2-40B4-BE49-F238E27FC236}">
                  <a16:creationId xmlns:a16="http://schemas.microsoft.com/office/drawing/2014/main" id="{85340792-7027-36C6-1C32-F4B8527343BF}"/>
                </a:ext>
              </a:extLst>
            </p:cNvPr>
            <p:cNvSpPr/>
            <p:nvPr/>
          </p:nvSpPr>
          <p:spPr>
            <a:xfrm rot="10800000">
              <a:off x="8044016" y="3007380"/>
              <a:ext cx="1322173" cy="1139805"/>
            </a:xfrm>
            <a:prstGeom prst="triangle">
              <a:avLst/>
            </a:prstGeom>
            <a:solidFill>
              <a:srgbClr val="B7A52A">
                <a:lumMod val="75000"/>
              </a:srgbClr>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50" name="TextBox 15">
              <a:extLst>
                <a:ext uri="{FF2B5EF4-FFF2-40B4-BE49-F238E27FC236}">
                  <a16:creationId xmlns:a16="http://schemas.microsoft.com/office/drawing/2014/main" id="{099CC32A-8249-C0EC-590D-6E8715593995}"/>
                </a:ext>
              </a:extLst>
            </p:cNvPr>
            <p:cNvSpPr txBox="1"/>
            <p:nvPr/>
          </p:nvSpPr>
          <p:spPr>
            <a:xfrm>
              <a:off x="8496552" y="3152001"/>
              <a:ext cx="417102"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3</a:t>
              </a:r>
            </a:p>
          </p:txBody>
        </p:sp>
      </p:grpSp>
      <p:grpSp>
        <p:nvGrpSpPr>
          <p:cNvPr id="52" name="Groep 18">
            <a:extLst>
              <a:ext uri="{FF2B5EF4-FFF2-40B4-BE49-F238E27FC236}">
                <a16:creationId xmlns:a16="http://schemas.microsoft.com/office/drawing/2014/main" id="{B95DBE7D-EA76-A638-3D00-ED33F8352FF5}"/>
              </a:ext>
            </a:extLst>
          </p:cNvPr>
          <p:cNvGrpSpPr/>
          <p:nvPr/>
        </p:nvGrpSpPr>
        <p:grpSpPr>
          <a:xfrm>
            <a:off x="9406186" y="2148254"/>
            <a:ext cx="2566722" cy="1834360"/>
            <a:chOff x="9406186" y="3013258"/>
            <a:chExt cx="2566722" cy="1834360"/>
          </a:xfrm>
        </p:grpSpPr>
        <p:sp>
          <p:nvSpPr>
            <p:cNvPr id="53" name="Triangle 10">
              <a:extLst>
                <a:ext uri="{FF2B5EF4-FFF2-40B4-BE49-F238E27FC236}">
                  <a16:creationId xmlns:a16="http://schemas.microsoft.com/office/drawing/2014/main" id="{C6954CEE-FB0C-3704-63B7-50DECED62D0B}"/>
                </a:ext>
              </a:extLst>
            </p:cNvPr>
            <p:cNvSpPr/>
            <p:nvPr/>
          </p:nvSpPr>
          <p:spPr>
            <a:xfrm rot="10800000">
              <a:off x="10032035" y="3013258"/>
              <a:ext cx="1322173" cy="1139805"/>
            </a:xfrm>
            <a:prstGeom prst="triangle">
              <a:avLst/>
            </a:prstGeom>
            <a:solidFill>
              <a:srgbClr val="B7A52A"/>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54" name="TextBox 15">
              <a:extLst>
                <a:ext uri="{FF2B5EF4-FFF2-40B4-BE49-F238E27FC236}">
                  <a16:creationId xmlns:a16="http://schemas.microsoft.com/office/drawing/2014/main" id="{3982CB98-52E5-BF4C-29C8-5EEC29DA1D2C}"/>
                </a:ext>
              </a:extLst>
            </p:cNvPr>
            <p:cNvSpPr txBox="1"/>
            <p:nvPr/>
          </p:nvSpPr>
          <p:spPr>
            <a:xfrm>
              <a:off x="10470945" y="3157879"/>
              <a:ext cx="405880"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4</a:t>
              </a:r>
            </a:p>
          </p:txBody>
        </p:sp>
        <p:sp>
          <p:nvSpPr>
            <p:cNvPr id="55" name="TextBox 38">
              <a:extLst>
                <a:ext uri="{FF2B5EF4-FFF2-40B4-BE49-F238E27FC236}">
                  <a16:creationId xmlns:a16="http://schemas.microsoft.com/office/drawing/2014/main" id="{02443DE3-2C1E-5EF0-1836-38918F2F8C05}"/>
                </a:ext>
              </a:extLst>
            </p:cNvPr>
            <p:cNvSpPr txBox="1"/>
            <p:nvPr/>
          </p:nvSpPr>
          <p:spPr>
            <a:xfrm>
              <a:off x="9406186" y="4139732"/>
              <a:ext cx="2566722" cy="707886"/>
            </a:xfrm>
            <a:prstGeom prst="rect">
              <a:avLst/>
            </a:prstGeom>
            <a:noFill/>
          </p:spPr>
          <p:txBody>
            <a:bodyPr wrap="square" lIns="91440" tIns="45720" rIns="91440" bIns="45720" rtlCol="0" anchor="b"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233438"/>
                  </a:solidFill>
                  <a:effectLst/>
                  <a:uLnTx/>
                  <a:uFillTx/>
                  <a:ea typeface="League Spartan" charset="0"/>
                  <a:cs typeface="Poppins"/>
                </a:rPr>
                <a:t>Afspraken</a:t>
              </a:r>
              <a:r>
                <a:rPr kumimoji="0" lang="en-US" sz="2000" b="1" i="0" u="none" strike="noStrike" kern="0" cap="none" spc="0" normalizeH="0" baseline="0" noProof="0" dirty="0">
                  <a:ln>
                    <a:noFill/>
                  </a:ln>
                  <a:solidFill>
                    <a:srgbClr val="233438"/>
                  </a:solidFill>
                  <a:effectLst/>
                  <a:uLnTx/>
                  <a:uFillTx/>
                  <a:ea typeface="League Spartan" charset="0"/>
                  <a:cs typeface="Poppins"/>
                </a:rPr>
                <a:t> </a:t>
              </a:r>
              <a:r>
                <a:rPr kumimoji="0" lang="en-US" sz="2000" b="1" i="0" u="none" strike="noStrike" kern="0" cap="none" spc="0" normalizeH="0" baseline="0" noProof="0" dirty="0" err="1">
                  <a:ln>
                    <a:noFill/>
                  </a:ln>
                  <a:solidFill>
                    <a:srgbClr val="233438"/>
                  </a:solidFill>
                  <a:effectLst/>
                  <a:uLnTx/>
                  <a:uFillTx/>
                  <a:ea typeface="League Spartan" charset="0"/>
                  <a:cs typeface="Poppins"/>
                </a:rPr>
                <a:t>en</a:t>
              </a:r>
              <a:r>
                <a:rPr kumimoji="0" lang="en-US" sz="2000" b="1" i="0" u="none" strike="noStrike" kern="0" cap="none" spc="0" normalizeH="0" baseline="0" noProof="0" dirty="0">
                  <a:ln>
                    <a:noFill/>
                  </a:ln>
                  <a:solidFill>
                    <a:srgbClr val="233438"/>
                  </a:solidFill>
                  <a:effectLst/>
                  <a:uLnTx/>
                  <a:uFillTx/>
                  <a:ea typeface="League Spartan" charset="0"/>
                  <a:cs typeface="Poppins"/>
                </a:rPr>
                <a:t> </a:t>
              </a:r>
              <a:r>
                <a:rPr kumimoji="0" lang="en-US" sz="2000" b="1" i="0" u="none" strike="noStrike" kern="0" cap="none" spc="0" normalizeH="0" baseline="0" noProof="0" dirty="0" err="1">
                  <a:ln>
                    <a:noFill/>
                  </a:ln>
                  <a:solidFill>
                    <a:srgbClr val="233438"/>
                  </a:solidFill>
                  <a:effectLst/>
                  <a:uLnTx/>
                  <a:uFillTx/>
                  <a:ea typeface="League Spartan" charset="0"/>
                  <a:cs typeface="Poppins"/>
                </a:rPr>
                <a:t>opvolging</a:t>
              </a:r>
              <a:endParaRPr kumimoji="0" lang="en-US" sz="2000" b="1" i="0" u="none" strike="noStrike" kern="0" cap="none" spc="0" normalizeH="0" baseline="0" noProof="0" dirty="0">
                <a:ln>
                  <a:noFill/>
                </a:ln>
                <a:solidFill>
                  <a:srgbClr val="233438"/>
                </a:solidFill>
                <a:effectLst/>
                <a:uLnTx/>
                <a:uFillTx/>
                <a:ea typeface="League Spartan" charset="0"/>
                <a:cs typeface="Poppins" pitchFamily="2" charset="77"/>
              </a:endParaRPr>
            </a:p>
          </p:txBody>
        </p:sp>
      </p:grpSp>
      <p:grpSp>
        <p:nvGrpSpPr>
          <p:cNvPr id="56" name="Groep 55">
            <a:extLst>
              <a:ext uri="{FF2B5EF4-FFF2-40B4-BE49-F238E27FC236}">
                <a16:creationId xmlns:a16="http://schemas.microsoft.com/office/drawing/2014/main" id="{3419F956-BD39-DA98-4E04-2E7810790871}"/>
              </a:ext>
            </a:extLst>
          </p:cNvPr>
          <p:cNvGrpSpPr/>
          <p:nvPr/>
        </p:nvGrpSpPr>
        <p:grpSpPr>
          <a:xfrm>
            <a:off x="3037573" y="2142376"/>
            <a:ext cx="3021091" cy="1839694"/>
            <a:chOff x="4515637" y="3007380"/>
            <a:chExt cx="3021091" cy="1839694"/>
          </a:xfrm>
        </p:grpSpPr>
        <p:sp>
          <p:nvSpPr>
            <p:cNvPr id="57" name="Triangle 9">
              <a:extLst>
                <a:ext uri="{FF2B5EF4-FFF2-40B4-BE49-F238E27FC236}">
                  <a16:creationId xmlns:a16="http://schemas.microsoft.com/office/drawing/2014/main" id="{5197F151-3864-5E2D-325C-1AC7DF27214B}"/>
                </a:ext>
              </a:extLst>
            </p:cNvPr>
            <p:cNvSpPr/>
            <p:nvPr/>
          </p:nvSpPr>
          <p:spPr>
            <a:xfrm rot="10800000">
              <a:off x="5341816" y="3007380"/>
              <a:ext cx="1322173" cy="1139805"/>
            </a:xfrm>
            <a:prstGeom prst="triangle">
              <a:avLst/>
            </a:prstGeom>
            <a:solidFill>
              <a:srgbClr val="233438"/>
            </a:solidFill>
            <a:ln w="19050" cap="flat" cmpd="sng" algn="ctr">
              <a:solidFill>
                <a:srgbClr val="23343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58" name="TextBox 13">
              <a:extLst>
                <a:ext uri="{FF2B5EF4-FFF2-40B4-BE49-F238E27FC236}">
                  <a16:creationId xmlns:a16="http://schemas.microsoft.com/office/drawing/2014/main" id="{B106C176-19D1-428F-2AF8-58965612D232}"/>
                </a:ext>
              </a:extLst>
            </p:cNvPr>
            <p:cNvSpPr txBox="1"/>
            <p:nvPr/>
          </p:nvSpPr>
          <p:spPr>
            <a:xfrm>
              <a:off x="5800764" y="3152001"/>
              <a:ext cx="404278"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2</a:t>
              </a:r>
              <a:endParaRPr kumimoji="0" lang="en-US" sz="1800" b="0" i="0" u="none" strike="noStrike" kern="0" cap="none" spc="0" normalizeH="0" baseline="0" noProof="0">
                <a:ln>
                  <a:noFill/>
                </a:ln>
                <a:solidFill>
                  <a:prstClr val="black"/>
                </a:solidFill>
                <a:effectLst/>
                <a:uLnTx/>
                <a:uFillTx/>
              </a:endParaRPr>
            </a:p>
          </p:txBody>
        </p:sp>
        <p:sp>
          <p:nvSpPr>
            <p:cNvPr id="59" name="TextBox 35">
              <a:extLst>
                <a:ext uri="{FF2B5EF4-FFF2-40B4-BE49-F238E27FC236}">
                  <a16:creationId xmlns:a16="http://schemas.microsoft.com/office/drawing/2014/main" id="{3E22B13E-A77A-00C8-DCEC-DF66B1384A7D}"/>
                </a:ext>
              </a:extLst>
            </p:cNvPr>
            <p:cNvSpPr txBox="1"/>
            <p:nvPr/>
          </p:nvSpPr>
          <p:spPr>
            <a:xfrm>
              <a:off x="4515637" y="4139188"/>
              <a:ext cx="3021091" cy="707886"/>
            </a:xfrm>
            <a:prstGeom prst="rect">
              <a:avLst/>
            </a:prstGeom>
            <a:noFill/>
          </p:spPr>
          <p:txBody>
            <a:bodyPr wrap="square" lIns="91440" tIns="45720" rIns="91440" bIns="45720" rtlCol="0" anchor="b"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233438"/>
                  </a:solidFill>
                  <a:effectLst/>
                  <a:uLnTx/>
                  <a:uFillTx/>
                  <a:ea typeface="League Spartan" charset="0"/>
                  <a:cs typeface="Poppins"/>
                </a:rPr>
                <a:t>Module 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233438"/>
                  </a:solidFill>
                  <a:effectLst/>
                  <a:uLnTx/>
                  <a:uFillTx/>
                  <a:ea typeface="League Spartan" charset="0"/>
                  <a:cs typeface="Poppins"/>
                </a:rPr>
                <a:t>Goed</a:t>
              </a:r>
              <a:r>
                <a:rPr kumimoji="0" lang="en-US" sz="2000" b="1" i="0" u="none" strike="noStrike" kern="0" cap="none" spc="0" normalizeH="0" baseline="0" noProof="0" dirty="0">
                  <a:ln>
                    <a:noFill/>
                  </a:ln>
                  <a:solidFill>
                    <a:srgbClr val="233438"/>
                  </a:solidFill>
                  <a:effectLst/>
                  <a:uLnTx/>
                  <a:uFillTx/>
                  <a:ea typeface="League Spartan" charset="0"/>
                  <a:cs typeface="Poppins"/>
                </a:rPr>
                <a:t> </a:t>
              </a:r>
              <a:r>
                <a:rPr kumimoji="0" lang="en-US" sz="2000" b="1" i="0" u="none" strike="noStrike" kern="0" cap="none" spc="0" normalizeH="0" baseline="0" noProof="0" dirty="0" err="1">
                  <a:ln>
                    <a:noFill/>
                  </a:ln>
                  <a:solidFill>
                    <a:srgbClr val="233438"/>
                  </a:solidFill>
                  <a:effectLst/>
                  <a:uLnTx/>
                  <a:uFillTx/>
                  <a:ea typeface="League Spartan" charset="0"/>
                  <a:cs typeface="Poppins"/>
                </a:rPr>
                <a:t>gebruik</a:t>
              </a:r>
              <a:r>
                <a:rPr kumimoji="0" lang="en-US" sz="2000" b="1" i="0" u="none" strike="noStrike" kern="0" cap="none" spc="0" normalizeH="0" baseline="0" noProof="0" dirty="0">
                  <a:ln>
                    <a:noFill/>
                  </a:ln>
                  <a:solidFill>
                    <a:srgbClr val="233438"/>
                  </a:solidFill>
                  <a:effectLst/>
                  <a:uLnTx/>
                  <a:uFillTx/>
                  <a:ea typeface="League Spartan" charset="0"/>
                  <a:cs typeface="Poppins"/>
                </a:rPr>
                <a:t> van P</a:t>
              </a:r>
              <a:r>
                <a:rPr kumimoji="0" lang="en-US" sz="2000" b="1" i="0" u="none" strike="noStrike" kern="0" cap="none" spc="0" normalizeH="0" baseline="0" noProof="0" dirty="0">
                  <a:ln>
                    <a:noFill/>
                  </a:ln>
                  <a:solidFill>
                    <a:srgbClr val="233438"/>
                  </a:solidFill>
                  <a:effectLst/>
                  <a:uLnTx/>
                  <a:uFillTx/>
                  <a:cs typeface="Poppins"/>
                </a:rPr>
                <a:t>PI’s </a:t>
              </a:r>
              <a:endParaRPr kumimoji="0" lang="en-US" sz="1800" b="0" i="0" u="none" strike="noStrike" kern="0" cap="none" spc="0" normalizeH="0" baseline="0" noProof="0" dirty="0">
                <a:ln>
                  <a:noFill/>
                </a:ln>
                <a:solidFill>
                  <a:srgbClr val="233438"/>
                </a:solidFill>
                <a:effectLst/>
                <a:uLnTx/>
                <a:uFillTx/>
              </a:endParaRPr>
            </a:p>
          </p:txBody>
        </p:sp>
      </p:grpSp>
      <p:sp>
        <p:nvSpPr>
          <p:cNvPr id="60" name="TextBox 22">
            <a:extLst>
              <a:ext uri="{FF2B5EF4-FFF2-40B4-BE49-F238E27FC236}">
                <a16:creationId xmlns:a16="http://schemas.microsoft.com/office/drawing/2014/main" id="{4AC1179D-2F2F-124F-04E6-52BFE23442B3}"/>
              </a:ext>
            </a:extLst>
          </p:cNvPr>
          <p:cNvSpPr txBox="1"/>
          <p:nvPr/>
        </p:nvSpPr>
        <p:spPr>
          <a:xfrm>
            <a:off x="6087803" y="3268322"/>
            <a:ext cx="3093447" cy="707886"/>
          </a:xfrm>
          <a:prstGeom prst="rect">
            <a:avLst/>
          </a:prstGeom>
          <a:noFill/>
        </p:spPr>
        <p:txBody>
          <a:bodyPr wrap="square" lIns="91440" tIns="45720" rIns="91440" bIns="45720" rtlCol="0" anchor="b" anchorCtr="0">
            <a:spAutoFit/>
          </a:bodyPr>
          <a:lstStyle/>
          <a:p>
            <a:pPr algn="ctr"/>
            <a:r>
              <a:rPr lang="en-US" sz="2000" b="1" dirty="0">
                <a:solidFill>
                  <a:srgbClr val="233438"/>
                </a:solidFill>
                <a:ea typeface="League Spartan" charset="0"/>
                <a:cs typeface="Poppins"/>
              </a:rPr>
              <a:t>Module 2</a:t>
            </a:r>
          </a:p>
          <a:p>
            <a:pPr algn="ctr"/>
            <a:r>
              <a:rPr lang="en-US" sz="2000" b="1" dirty="0" err="1">
                <a:solidFill>
                  <a:srgbClr val="233438"/>
                </a:solidFill>
                <a:ea typeface="League Spartan" charset="0"/>
                <a:cs typeface="Poppins"/>
              </a:rPr>
              <a:t>Afbouw</a:t>
            </a:r>
            <a:r>
              <a:rPr lang="en-US" sz="2000" b="1" dirty="0">
                <a:solidFill>
                  <a:srgbClr val="233438"/>
                </a:solidFill>
                <a:ea typeface="League Spartan" charset="0"/>
                <a:cs typeface="Poppins"/>
              </a:rPr>
              <a:t> van PPI’s</a:t>
            </a:r>
          </a:p>
        </p:txBody>
      </p:sp>
      <p:sp>
        <p:nvSpPr>
          <p:cNvPr id="61" name="Subtitle 2">
            <a:extLst>
              <a:ext uri="{FF2B5EF4-FFF2-40B4-BE49-F238E27FC236}">
                <a16:creationId xmlns:a16="http://schemas.microsoft.com/office/drawing/2014/main" id="{B5ABA68D-02A2-BA8E-2BD6-2BBDB7F1EE6D}"/>
              </a:ext>
            </a:extLst>
          </p:cNvPr>
          <p:cNvSpPr txBox="1">
            <a:spLocks/>
          </p:cNvSpPr>
          <p:nvPr/>
        </p:nvSpPr>
        <p:spPr>
          <a:xfrm>
            <a:off x="6287467" y="4100052"/>
            <a:ext cx="2743578" cy="1815882"/>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750"/>
              </a:lnSpc>
              <a:spcBef>
                <a:spcPts val="0"/>
              </a:spcBef>
              <a:spcAft>
                <a:spcPts val="600"/>
              </a:spcAft>
            </a:pPr>
            <a:r>
              <a:rPr lang="en-US" sz="1800" dirty="0" err="1">
                <a:solidFill>
                  <a:prstClr val="black"/>
                </a:solidFill>
                <a:latin typeface="+mn-lt"/>
                <a:ea typeface="Lato Light"/>
                <a:cs typeface="Poppins"/>
              </a:rPr>
              <a:t>Preventie</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Aanbevelingen</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a:solidFill>
                  <a:prstClr val="black"/>
                </a:solidFill>
                <a:latin typeface="+mn-lt"/>
                <a:ea typeface="Lato Light"/>
                <a:cs typeface="Poppins"/>
              </a:rPr>
              <a:t>Rebound-effect</a:t>
            </a:r>
          </a:p>
          <a:p>
            <a:pPr>
              <a:lnSpc>
                <a:spcPts val="1750"/>
              </a:lnSpc>
              <a:spcBef>
                <a:spcPts val="0"/>
              </a:spcBef>
              <a:spcAft>
                <a:spcPts val="600"/>
              </a:spcAft>
            </a:pPr>
            <a:r>
              <a:rPr lang="en-US" sz="1800" dirty="0" err="1">
                <a:solidFill>
                  <a:prstClr val="black"/>
                </a:solidFill>
                <a:latin typeface="+mn-lt"/>
                <a:ea typeface="Lato Light"/>
                <a:cs typeface="Poppins"/>
              </a:rPr>
              <a:t>Afbouw</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Leefstijladvies</a:t>
            </a:r>
            <a:endParaRPr lang="en-US" sz="1800" dirty="0">
              <a:solidFill>
                <a:prstClr val="black"/>
              </a:solidFill>
              <a:latin typeface="+mn-lt"/>
              <a:ea typeface="Lato Light"/>
              <a:cs typeface="Poppins"/>
            </a:endParaRPr>
          </a:p>
          <a:p>
            <a:pPr>
              <a:lnSpc>
                <a:spcPts val="1750"/>
              </a:lnSpc>
              <a:spcBef>
                <a:spcPts val="0"/>
              </a:spcBef>
              <a:spcAft>
                <a:spcPts val="600"/>
              </a:spcAft>
            </a:pPr>
            <a:endParaRPr lang="en-US" sz="1800" dirty="0">
              <a:solidFill>
                <a:prstClr val="black"/>
              </a:solidFill>
              <a:latin typeface="+mn-lt"/>
              <a:ea typeface="Lato Light"/>
              <a:cs typeface="Poppins"/>
            </a:endParaRPr>
          </a:p>
        </p:txBody>
      </p:sp>
      <p:sp>
        <p:nvSpPr>
          <p:cNvPr id="62" name="Subtitle 2">
            <a:extLst>
              <a:ext uri="{FF2B5EF4-FFF2-40B4-BE49-F238E27FC236}">
                <a16:creationId xmlns:a16="http://schemas.microsoft.com/office/drawing/2014/main" id="{D7CA3C53-265D-1347-ADFE-E518A2C9287F}"/>
              </a:ext>
            </a:extLst>
          </p:cNvPr>
          <p:cNvSpPr txBox="1">
            <a:spLocks/>
          </p:cNvSpPr>
          <p:nvPr/>
        </p:nvSpPr>
        <p:spPr>
          <a:xfrm>
            <a:off x="3398521" y="4100052"/>
            <a:ext cx="2302178" cy="1508105"/>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750"/>
              </a:lnSpc>
              <a:spcBef>
                <a:spcPts val="0"/>
              </a:spcBef>
              <a:spcAft>
                <a:spcPts val="600"/>
              </a:spcAft>
            </a:pPr>
            <a:r>
              <a:rPr lang="en-US" sz="1800" dirty="0" err="1">
                <a:solidFill>
                  <a:prstClr val="black"/>
                </a:solidFill>
                <a:latin typeface="+mn-lt"/>
                <a:ea typeface="Lato Light"/>
                <a:cs typeface="Poppins"/>
              </a:rPr>
              <a:t>Indicaties</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Voorkeursmiddelen</a:t>
            </a:r>
            <a:endParaRPr lang="en-US" sz="1800" dirty="0">
              <a:solidFill>
                <a:prstClr val="black"/>
              </a:solidFill>
              <a:latin typeface="+mn-lt"/>
              <a:ea typeface="Lato Light" panose="020F0502020204030203" pitchFamily="34" charset="0"/>
              <a:cs typeface="Poppins" panose="00000500000000000000" pitchFamily="2" charset="0"/>
            </a:endParaRPr>
          </a:p>
          <a:p>
            <a:pPr>
              <a:lnSpc>
                <a:spcPts val="1750"/>
              </a:lnSpc>
              <a:spcBef>
                <a:spcPts val="0"/>
              </a:spcBef>
              <a:spcAft>
                <a:spcPts val="600"/>
              </a:spcAft>
            </a:pPr>
            <a:r>
              <a:rPr lang="en-US" sz="1800" dirty="0" err="1">
                <a:solidFill>
                  <a:prstClr val="black"/>
                </a:solidFill>
                <a:latin typeface="+mn-lt"/>
                <a:ea typeface="Lato Light"/>
                <a:cs typeface="Poppins"/>
              </a:rPr>
              <a:t>Bijwerkingen</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Communicatie</a:t>
            </a:r>
            <a:r>
              <a:rPr lang="en-US" sz="1800" dirty="0">
                <a:solidFill>
                  <a:prstClr val="black"/>
                </a:solidFill>
                <a:latin typeface="+mn-lt"/>
                <a:ea typeface="Lato Light"/>
                <a:cs typeface="Poppins"/>
              </a:rPr>
              <a:t> </a:t>
            </a:r>
          </a:p>
          <a:p>
            <a:pPr>
              <a:lnSpc>
                <a:spcPts val="1750"/>
              </a:lnSpc>
              <a:spcBef>
                <a:spcPts val="0"/>
              </a:spcBef>
              <a:spcAft>
                <a:spcPts val="600"/>
              </a:spcAft>
            </a:pPr>
            <a:r>
              <a:rPr lang="en-US" sz="1800" dirty="0" err="1">
                <a:solidFill>
                  <a:prstClr val="black"/>
                </a:solidFill>
                <a:latin typeface="+mn-lt"/>
                <a:ea typeface="Lato Light"/>
                <a:cs typeface="Poppins"/>
              </a:rPr>
              <a:t>Interacties</a:t>
            </a:r>
            <a:endParaRPr lang="en-US" sz="1800" dirty="0">
              <a:solidFill>
                <a:prstClr val="black"/>
              </a:solidFill>
              <a:latin typeface="+mn-lt"/>
              <a:ea typeface="Lato Light" panose="020F0502020204030203" pitchFamily="34" charset="0"/>
              <a:cs typeface="Poppins" panose="00000500000000000000" pitchFamily="2" charset="0"/>
            </a:endParaRPr>
          </a:p>
        </p:txBody>
      </p:sp>
      <p:sp>
        <p:nvSpPr>
          <p:cNvPr id="2" name="Rechthoek: afgeronde hoeken 1">
            <a:extLst>
              <a:ext uri="{FF2B5EF4-FFF2-40B4-BE49-F238E27FC236}">
                <a16:creationId xmlns:a16="http://schemas.microsoft.com/office/drawing/2014/main" id="{EACFEDBA-63CC-1F47-F12A-EDFE8E3ACD0A}"/>
              </a:ext>
            </a:extLst>
          </p:cNvPr>
          <p:cNvSpPr/>
          <p:nvPr/>
        </p:nvSpPr>
        <p:spPr>
          <a:xfrm>
            <a:off x="9340601" y="2034483"/>
            <a:ext cx="2691025" cy="3726237"/>
          </a:xfrm>
          <a:prstGeom prst="roundRect">
            <a:avLst/>
          </a:prstGeom>
          <a:noFill/>
          <a:ln w="19050" cap="flat" cmpd="sng" algn="ctr">
            <a:solidFill>
              <a:schemeClr val="accent2"/>
            </a:solidFill>
            <a:prstDash val="solid"/>
          </a:ln>
          <a:effectLst/>
        </p:spPr>
        <p:txBody>
          <a:bodyPr rtlCol="0" anchor="ctr"/>
          <a:lstStyle>
            <a:defPPr>
              <a:defRPr lang="en-US"/>
            </a:defPPr>
            <a:lvl1pPr marL="0" algn="l" defTabSz="914400" rtl="0" latinLnBrk="0">
              <a:defRPr sz="1800" kern="1200">
                <a:solidFill>
                  <a:schemeClr val="lt1"/>
                </a:solidFill>
                <a:latin typeface="+mn-lt"/>
                <a:ea typeface="+mn-ea"/>
                <a:cs typeface="+mn-cs"/>
              </a:defRPr>
            </a:lvl1pPr>
            <a:lvl2pPr marL="457200" algn="l" defTabSz="914400" rtl="0" latinLnBrk="0">
              <a:defRPr sz="1800" kern="1200">
                <a:solidFill>
                  <a:schemeClr val="lt1"/>
                </a:solidFill>
                <a:latin typeface="+mn-lt"/>
                <a:ea typeface="+mn-ea"/>
                <a:cs typeface="+mn-cs"/>
              </a:defRPr>
            </a:lvl2pPr>
            <a:lvl3pPr marL="914400" algn="l" defTabSz="914400" rtl="0" latinLnBrk="0">
              <a:defRPr sz="1800" kern="1200">
                <a:solidFill>
                  <a:schemeClr val="lt1"/>
                </a:solidFill>
                <a:latin typeface="+mn-lt"/>
                <a:ea typeface="+mn-ea"/>
                <a:cs typeface="+mn-cs"/>
              </a:defRPr>
            </a:lvl3pPr>
            <a:lvl4pPr marL="1371600" algn="l" defTabSz="914400" rtl="0" latinLnBrk="0">
              <a:defRPr sz="1800" kern="1200">
                <a:solidFill>
                  <a:schemeClr val="lt1"/>
                </a:solidFill>
                <a:latin typeface="+mn-lt"/>
                <a:ea typeface="+mn-ea"/>
                <a:cs typeface="+mn-cs"/>
              </a:defRPr>
            </a:lvl4pPr>
            <a:lvl5pPr marL="1828800" algn="l" defTabSz="914400" rtl="0" latinLnBrk="0">
              <a:defRPr sz="1800" kern="1200">
                <a:solidFill>
                  <a:schemeClr val="lt1"/>
                </a:solidFill>
                <a:latin typeface="+mn-lt"/>
                <a:ea typeface="+mn-ea"/>
                <a:cs typeface="+mn-cs"/>
              </a:defRPr>
            </a:lvl5pPr>
            <a:lvl6pPr marL="2286000" algn="l" defTabSz="914400" rtl="0" latinLnBrk="0">
              <a:defRPr sz="1800" kern="1200">
                <a:solidFill>
                  <a:schemeClr val="lt1"/>
                </a:solidFill>
                <a:latin typeface="+mn-lt"/>
                <a:ea typeface="+mn-ea"/>
                <a:cs typeface="+mn-cs"/>
              </a:defRPr>
            </a:lvl6pPr>
            <a:lvl7pPr marL="2743200" algn="l" defTabSz="914400" rtl="0" latinLnBrk="0">
              <a:defRPr sz="1800" kern="1200">
                <a:solidFill>
                  <a:schemeClr val="lt1"/>
                </a:solidFill>
                <a:latin typeface="+mn-lt"/>
                <a:ea typeface="+mn-ea"/>
                <a:cs typeface="+mn-cs"/>
              </a:defRPr>
            </a:lvl7pPr>
            <a:lvl8pPr marL="3200400" algn="l" defTabSz="914400" rtl="0" latinLnBrk="0">
              <a:defRPr sz="1800" kern="1200">
                <a:solidFill>
                  <a:schemeClr val="lt1"/>
                </a:solidFill>
                <a:latin typeface="+mn-lt"/>
                <a:ea typeface="+mn-ea"/>
                <a:cs typeface="+mn-cs"/>
              </a:defRPr>
            </a:lvl8pPr>
            <a:lvl9pPr marL="3657600" algn="l" defTabSz="914400" rtl="0" latinLnBrk="0">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 name="Footer Placeholder 5">
            <a:extLst>
              <a:ext uri="{FF2B5EF4-FFF2-40B4-BE49-F238E27FC236}">
                <a16:creationId xmlns:a16="http://schemas.microsoft.com/office/drawing/2014/main" id="{BB120F03-9CBD-4FAC-E1B1-F1A9D5281A3F}"/>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Tree>
    <p:extLst>
      <p:ext uri="{BB962C8B-B14F-4D97-AF65-F5344CB8AC3E}">
        <p14:creationId xmlns:p14="http://schemas.microsoft.com/office/powerpoint/2010/main" val="33177764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D322E-804B-2599-0834-753CB2842A76}"/>
            </a:ext>
          </a:extLst>
        </p:cNvPr>
        <p:cNvGrpSpPr/>
        <p:nvPr/>
      </p:nvGrpSpPr>
      <p:grpSpPr>
        <a:xfrm>
          <a:off x="0" y="0"/>
          <a:ext cx="0" cy="0"/>
          <a:chOff x="0" y="0"/>
          <a:chExt cx="0" cy="0"/>
        </a:xfrm>
      </p:grpSpPr>
      <p:pic>
        <p:nvPicPr>
          <p:cNvPr id="19" name="Picture Placeholder 18" descr="A hand holding a pen&#10;&#10;Description automatically generated">
            <a:extLst>
              <a:ext uri="{FF2B5EF4-FFF2-40B4-BE49-F238E27FC236}">
                <a16:creationId xmlns:a16="http://schemas.microsoft.com/office/drawing/2014/main" id="{585DF27F-9711-1DDE-D357-BD6FD67DAD36}"/>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7827" b="7827"/>
          <a:stretch/>
        </p:blipFill>
        <p:spPr>
          <a:xfrm>
            <a:off x="0" y="0"/>
            <a:ext cx="12192000" cy="6858000"/>
          </a:xfrm>
        </p:spPr>
      </p:pic>
      <p:sp>
        <p:nvSpPr>
          <p:cNvPr id="10" name="Text Placeholder 9">
            <a:extLst>
              <a:ext uri="{FF2B5EF4-FFF2-40B4-BE49-F238E27FC236}">
                <a16:creationId xmlns:a16="http://schemas.microsoft.com/office/drawing/2014/main" id="{B70754EC-7D45-C288-C0B8-08F76FBAD2CE}"/>
              </a:ext>
            </a:extLst>
          </p:cNvPr>
          <p:cNvSpPr>
            <a:spLocks noGrp="1"/>
          </p:cNvSpPr>
          <p:nvPr>
            <p:ph type="body" sz="quarter" idx="17"/>
          </p:nvPr>
        </p:nvSpPr>
        <p:spPr/>
        <p:txBody>
          <a:bodyPr/>
          <a:lstStyle/>
          <a:p>
            <a:endParaRPr lang="nl-BE" dirty="0"/>
          </a:p>
        </p:txBody>
      </p:sp>
      <p:sp>
        <p:nvSpPr>
          <p:cNvPr id="2" name="Slide Number Placeholder 1">
            <a:extLst>
              <a:ext uri="{FF2B5EF4-FFF2-40B4-BE49-F238E27FC236}">
                <a16:creationId xmlns:a16="http://schemas.microsoft.com/office/drawing/2014/main" id="{F3F7F1A6-5999-F8C0-D401-C117F469B8F6}"/>
              </a:ext>
            </a:extLst>
          </p:cNvPr>
          <p:cNvSpPr>
            <a:spLocks noGrp="1"/>
          </p:cNvSpPr>
          <p:nvPr>
            <p:ph type="sldNum" sz="quarter" idx="12"/>
          </p:nvPr>
        </p:nvSpPr>
        <p:spPr>
          <a:xfrm>
            <a:off x="11760424" y="6566887"/>
            <a:ext cx="252000" cy="228599"/>
          </a:xfrm>
        </p:spPr>
        <p:txBody>
          <a:bodyPr>
            <a:normAutofit/>
          </a:bodyPr>
          <a:lstStyle/>
          <a:p>
            <a:fld id="{1AD93096-5B34-4342-9326-69289CEAE4C2}" type="slidenum">
              <a:rPr lang="en-US" smtClean="0"/>
              <a:pPr/>
              <a:t>46</a:t>
            </a:fld>
            <a:endParaRPr lang="en-US" dirty="0"/>
          </a:p>
        </p:txBody>
      </p:sp>
      <p:sp>
        <p:nvSpPr>
          <p:cNvPr id="32" name="Text Placeholder 31">
            <a:extLst>
              <a:ext uri="{FF2B5EF4-FFF2-40B4-BE49-F238E27FC236}">
                <a16:creationId xmlns:a16="http://schemas.microsoft.com/office/drawing/2014/main" id="{D6772983-E5AC-C4A0-10BE-B680776516C8}"/>
              </a:ext>
            </a:extLst>
          </p:cNvPr>
          <p:cNvSpPr>
            <a:spLocks noGrp="1"/>
          </p:cNvSpPr>
          <p:nvPr>
            <p:ph type="body" sz="quarter" idx="14"/>
          </p:nvPr>
        </p:nvSpPr>
        <p:spPr>
          <a:xfrm>
            <a:off x="3201193" y="-66219"/>
            <a:ext cx="5789611" cy="1579335"/>
          </a:xfrm>
        </p:spPr>
        <p:txBody>
          <a:bodyPr/>
          <a:lstStyle/>
          <a:p>
            <a:r>
              <a:rPr lang="nl-BE" dirty="0"/>
              <a:t>Afspraken</a:t>
            </a:r>
          </a:p>
        </p:txBody>
      </p:sp>
      <p:sp>
        <p:nvSpPr>
          <p:cNvPr id="5" name="Text Placeholder 4">
            <a:extLst>
              <a:ext uri="{FF2B5EF4-FFF2-40B4-BE49-F238E27FC236}">
                <a16:creationId xmlns:a16="http://schemas.microsoft.com/office/drawing/2014/main" id="{7E512581-896F-DAEC-0166-3B7D5C45D906}"/>
              </a:ext>
            </a:extLst>
          </p:cNvPr>
          <p:cNvSpPr>
            <a:spLocks noGrp="1"/>
          </p:cNvSpPr>
          <p:nvPr>
            <p:ph type="body" sz="quarter" idx="16"/>
          </p:nvPr>
        </p:nvSpPr>
        <p:spPr/>
        <p:txBody>
          <a:bodyPr/>
          <a:lstStyle/>
          <a:p>
            <a:r>
              <a:rPr lang="nl-BE"/>
              <a:t>Aan de slag!</a:t>
            </a:r>
          </a:p>
        </p:txBody>
      </p:sp>
      <p:sp>
        <p:nvSpPr>
          <p:cNvPr id="3" name="Footer Placeholder 5">
            <a:extLst>
              <a:ext uri="{FF2B5EF4-FFF2-40B4-BE49-F238E27FC236}">
                <a16:creationId xmlns:a16="http://schemas.microsoft.com/office/drawing/2014/main" id="{5286A66D-254B-295F-A084-DAF07A92BF26}"/>
              </a:ext>
            </a:extLst>
          </p:cNvPr>
          <p:cNvSpPr txBox="1">
            <a:spLocks/>
          </p:cNvSpPr>
          <p:nvPr/>
        </p:nvSpPr>
        <p:spPr>
          <a:xfrm>
            <a:off x="10222514" y="6576123"/>
            <a:ext cx="1512000" cy="228599"/>
          </a:xfrm>
          <a:prstGeom prst="rect">
            <a:avLst/>
          </a:prstGeom>
        </p:spPr>
        <p:txBody>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BE" sz="800" dirty="0">
                <a:solidFill>
                  <a:schemeClr val="bg1"/>
                </a:solidFill>
              </a:rPr>
              <a:t>MFO </a:t>
            </a:r>
            <a:r>
              <a:rPr lang="nl-BE" sz="800" dirty="0" err="1">
                <a:solidFill>
                  <a:schemeClr val="bg1"/>
                </a:solidFill>
              </a:rPr>
              <a:t>PPI’s</a:t>
            </a:r>
            <a:endParaRPr lang="nl-BE" sz="800" dirty="0">
              <a:solidFill>
                <a:schemeClr val="bg1"/>
              </a:solidFill>
            </a:endParaRPr>
          </a:p>
        </p:txBody>
      </p:sp>
      <p:sp>
        <p:nvSpPr>
          <p:cNvPr id="7" name="TextBox 169">
            <a:extLst>
              <a:ext uri="{FF2B5EF4-FFF2-40B4-BE49-F238E27FC236}">
                <a16:creationId xmlns:a16="http://schemas.microsoft.com/office/drawing/2014/main" id="{52A21866-D61F-1F5A-9A37-7E8393BD479A}"/>
              </a:ext>
            </a:extLst>
          </p:cNvPr>
          <p:cNvSpPr txBox="1"/>
          <p:nvPr/>
        </p:nvSpPr>
        <p:spPr>
          <a:xfrm>
            <a:off x="812800" y="1547439"/>
            <a:ext cx="11379200" cy="4860305"/>
          </a:xfrm>
          <a:prstGeom prst="rect">
            <a:avLst/>
          </a:prstGeom>
          <a:noFill/>
        </p:spPr>
        <p:txBody>
          <a:bodyPr wrap="square" lIns="91440" tIns="45720" rIns="91440" bIns="4572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ea typeface="+mn-ea"/>
                <a:cs typeface="+mn-cs"/>
              </a:rPr>
              <a:t>!STEL ZELF KWALITEITSINDICATORS OP WELKE MEETBAAR ZIJN TER EVALUATIE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dirty="0">
              <a:ln>
                <a:noFill/>
              </a:ln>
              <a:solidFill>
                <a:srgbClr val="FF0000"/>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268593"/>
              </a:solidFill>
              <a:effectLst/>
              <a:uLnTx/>
              <a:uFillTx/>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ea typeface="+mn-lt"/>
                <a:cs typeface="+mn-lt"/>
              </a:rPr>
              <a:t>Module 1:</a:t>
            </a:r>
          </a:p>
          <a:p>
            <a:pPr marL="342900" marR="0" lvl="0" indent="-342900" algn="l" defTabSz="914400" rtl="0" eaLnBrk="1" fontAlgn="auto" latinLnBrk="0" hangingPunct="1">
              <a:lnSpc>
                <a:spcPct val="100000"/>
              </a:lnSpc>
              <a:spcBef>
                <a:spcPts val="0"/>
              </a:spcBef>
              <a:spcAft>
                <a:spcPts val="0"/>
              </a:spcAft>
              <a:buClr>
                <a:schemeClr val="bg1"/>
              </a:buClr>
              <a:buSzTx/>
              <a:buFont typeface="+mj-lt"/>
              <a:buAutoNum type="arabicPeriod"/>
              <a:tabLst/>
              <a:defRPr/>
            </a:pPr>
            <a:r>
              <a:rPr kumimoji="0" lang="en-US" sz="1800" b="0" i="0" u="none" strike="noStrike" kern="1200" cap="none" spc="0" normalizeH="0" baseline="0" noProof="0" dirty="0">
                <a:ln>
                  <a:noFill/>
                </a:ln>
                <a:solidFill>
                  <a:schemeClr val="tx2"/>
                </a:solidFill>
                <a:effectLst/>
                <a:uLnTx/>
                <a:uFillTx/>
                <a:ea typeface="+mn-ea"/>
                <a:cs typeface="+mn-cs"/>
              </a:rPr>
              <a:t>Arts </a:t>
            </a:r>
            <a:r>
              <a:rPr kumimoji="0" lang="en-US" sz="1800" b="0" i="0" u="none" strike="noStrike" kern="1200" cap="none" spc="0" normalizeH="0" baseline="0" noProof="0" dirty="0" err="1">
                <a:ln>
                  <a:noFill/>
                </a:ln>
                <a:solidFill>
                  <a:schemeClr val="tx2"/>
                </a:solidFill>
                <a:effectLst/>
                <a:uLnTx/>
                <a:uFillTx/>
                <a:ea typeface="+mn-ea"/>
                <a:cs typeface="+mn-cs"/>
              </a:rPr>
              <a:t>vermeldt</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indicatie</a:t>
            </a:r>
            <a:r>
              <a:rPr kumimoji="0" lang="en-US" sz="1800" b="0" i="0" u="none" strike="noStrike" kern="1200" cap="none" spc="0" normalizeH="0" baseline="0" noProof="0" dirty="0">
                <a:ln>
                  <a:noFill/>
                </a:ln>
                <a:solidFill>
                  <a:schemeClr val="tx2"/>
                </a:solidFill>
                <a:effectLst/>
                <a:uLnTx/>
                <a:uFillTx/>
                <a:ea typeface="+mn-ea"/>
                <a:cs typeface="+mn-cs"/>
              </a:rPr>
              <a:t> PPI op </a:t>
            </a:r>
            <a:r>
              <a:rPr kumimoji="0" lang="en-US" sz="1800" b="0" i="0" u="none" strike="noStrike" kern="1200" cap="none" spc="0" normalizeH="0" baseline="0" noProof="0" dirty="0" err="1">
                <a:ln>
                  <a:noFill/>
                </a:ln>
                <a:solidFill>
                  <a:schemeClr val="tx2"/>
                </a:solidFill>
                <a:effectLst/>
                <a:uLnTx/>
                <a:uFillTx/>
                <a:ea typeface="+mn-ea"/>
                <a:cs typeface="+mn-cs"/>
              </a:rPr>
              <a:t>voorschrift</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a:ln>
                  <a:noFill/>
                </a:ln>
                <a:solidFill>
                  <a:schemeClr val="tx2"/>
                </a:solidFill>
                <a:effectLst/>
                <a:uLnTx/>
                <a:uFillTx/>
                <a:ea typeface="+mn-ea"/>
                <a:cs typeface="+mn-cs"/>
                <a:sym typeface="Wingdings" panose="05000000000000000000" pitchFamily="2" charset="2"/>
              </a:rPr>
              <a:t> </a:t>
            </a:r>
            <a:r>
              <a:rPr kumimoji="0" lang="en-US" sz="1800" b="0" i="0" u="none" strike="noStrike" kern="1200" cap="none" spc="0" normalizeH="0" baseline="0" noProof="0" dirty="0" err="1">
                <a:ln>
                  <a:noFill/>
                </a:ln>
                <a:solidFill>
                  <a:schemeClr val="tx2"/>
                </a:solidFill>
                <a:effectLst/>
                <a:uLnTx/>
                <a:uFillTx/>
                <a:ea typeface="+mn-ea"/>
                <a:cs typeface="+mn-cs"/>
              </a:rPr>
              <a:t>apotheker</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bespreekt</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kort</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gebruik</a:t>
            </a:r>
            <a:r>
              <a:rPr kumimoji="0" lang="en-US" sz="1800" b="0" i="0" u="none" strike="noStrike" kern="1200" cap="none" spc="0" normalizeH="0" baseline="0" noProof="0" dirty="0">
                <a:ln>
                  <a:noFill/>
                </a:ln>
                <a:solidFill>
                  <a:schemeClr val="tx2"/>
                </a:solidFill>
                <a:effectLst/>
                <a:uLnTx/>
                <a:uFillTx/>
                <a:ea typeface="+mn-ea"/>
                <a:cs typeface="+mn-cs"/>
              </a:rPr>
              <a:t> met de patient (cave chron. </a:t>
            </a:r>
            <a:r>
              <a:rPr kumimoji="0" lang="en-US" sz="1800" b="0" i="0" u="none" strike="noStrike" kern="1200" cap="none" spc="0" normalizeH="0" baseline="0" noProof="0" dirty="0" err="1">
                <a:ln>
                  <a:noFill/>
                </a:ln>
                <a:solidFill>
                  <a:schemeClr val="tx2"/>
                </a:solidFill>
                <a:effectLst/>
                <a:uLnTx/>
                <a:uFillTx/>
                <a:ea typeface="+mn-ea"/>
                <a:cs typeface="+mn-cs"/>
              </a:rPr>
              <a:t>gebruik</a:t>
            </a:r>
            <a:r>
              <a:rPr kumimoji="0" lang="en-US" sz="1800" b="0" i="0" u="none" strike="noStrike" kern="1200" cap="none" spc="0" normalizeH="0" baseline="0" noProof="0" dirty="0">
                <a:ln>
                  <a:noFill/>
                </a:ln>
                <a:solidFill>
                  <a:schemeClr val="tx2"/>
                </a:solidFill>
                <a:effectLst/>
                <a:uLnTx/>
                <a:uFillTx/>
                <a:ea typeface="+mn-ea"/>
                <a:cs typeface="+mn-cs"/>
              </a:rPr>
              <a:t>)</a:t>
            </a:r>
          </a:p>
          <a:p>
            <a:pPr marL="342900" marR="0" lvl="0" indent="-342900" algn="l" defTabSz="914400" rtl="0" eaLnBrk="1" fontAlgn="auto" latinLnBrk="0" hangingPunct="1">
              <a:lnSpc>
                <a:spcPct val="100000"/>
              </a:lnSpc>
              <a:spcBef>
                <a:spcPts val="0"/>
              </a:spcBef>
              <a:spcAft>
                <a:spcPts val="0"/>
              </a:spcAft>
              <a:buClr>
                <a:schemeClr val="bg1"/>
              </a:buClr>
              <a:buSzTx/>
              <a:buFont typeface="+mj-lt"/>
              <a:buAutoNum type="arabicPeriod"/>
              <a:tabLst/>
              <a:defRPr/>
            </a:pPr>
            <a:r>
              <a:rPr kumimoji="0" lang="en-US" sz="1800" b="0" i="0" u="none" strike="noStrike" kern="1200" cap="none" spc="0" normalizeH="0" baseline="0" noProof="0" dirty="0">
                <a:ln>
                  <a:noFill/>
                </a:ln>
                <a:solidFill>
                  <a:schemeClr val="tx2"/>
                </a:solidFill>
                <a:effectLst/>
                <a:uLnTx/>
                <a:uFillTx/>
                <a:ea typeface="+mn-lt"/>
                <a:cs typeface="+mn-lt"/>
              </a:rPr>
              <a:t>Arts </a:t>
            </a:r>
            <a:r>
              <a:rPr kumimoji="0" lang="en-US" sz="1800" b="0" i="0" u="none" strike="noStrike" kern="1200" cap="none" spc="0" normalizeH="0" baseline="0" noProof="0" dirty="0">
                <a:ln>
                  <a:noFill/>
                </a:ln>
                <a:solidFill>
                  <a:schemeClr val="bg1"/>
                </a:solidFill>
                <a:effectLst/>
                <a:uLnTx/>
                <a:uFillTx/>
                <a:ea typeface="+mn-lt"/>
                <a:cs typeface="+mn-lt"/>
              </a:rPr>
              <a:t>EN </a:t>
            </a:r>
            <a:r>
              <a:rPr kumimoji="0" lang="en-US" sz="1800" b="0" i="0" u="none" strike="noStrike" kern="1200" cap="none" spc="0" normalizeH="0" baseline="0" noProof="0" dirty="0" err="1">
                <a:ln>
                  <a:noFill/>
                </a:ln>
                <a:solidFill>
                  <a:schemeClr val="tx2"/>
                </a:solidFill>
                <a:effectLst/>
                <a:uLnTx/>
                <a:uFillTx/>
                <a:ea typeface="+mn-lt"/>
                <a:cs typeface="+mn-lt"/>
              </a:rPr>
              <a:t>apotheker</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checken</a:t>
            </a:r>
            <a:r>
              <a:rPr kumimoji="0" lang="en-US" sz="1800" b="0" i="0" u="none" strike="noStrike" kern="1200" cap="none" spc="0" normalizeH="0" baseline="0" noProof="0" dirty="0">
                <a:ln>
                  <a:noFill/>
                </a:ln>
                <a:solidFill>
                  <a:schemeClr val="tx2"/>
                </a:solidFill>
                <a:effectLst/>
                <a:uLnTx/>
                <a:uFillTx/>
                <a:ea typeface="+mn-lt"/>
                <a:cs typeface="+mn-lt"/>
              </a:rPr>
              <a:t> op </a:t>
            </a:r>
            <a:r>
              <a:rPr kumimoji="0" lang="en-US" sz="1800" b="0" i="0" u="none" strike="noStrike" kern="1200" cap="none" spc="0" normalizeH="0" baseline="0" noProof="0" dirty="0" err="1">
                <a:ln>
                  <a:noFill/>
                </a:ln>
                <a:solidFill>
                  <a:schemeClr val="tx2"/>
                </a:solidFill>
                <a:effectLst/>
                <a:uLnTx/>
                <a:uFillTx/>
                <a:ea typeface="+mn-lt"/>
                <a:cs typeface="+mn-lt"/>
              </a:rPr>
              <a:t>interacties</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a:ln>
                  <a:noFill/>
                </a:ln>
                <a:solidFill>
                  <a:schemeClr val="tx2"/>
                </a:solidFill>
                <a:effectLst/>
                <a:uLnTx/>
                <a:uFillTx/>
                <a:ea typeface="+mn-lt"/>
                <a:cs typeface="+mn-lt"/>
                <a:sym typeface="Wingdings" panose="05000000000000000000" pitchFamily="2" charset="2"/>
              </a:rPr>
              <a:t> </a:t>
            </a:r>
            <a:r>
              <a:rPr kumimoji="0" lang="en-US" sz="1800" b="0" i="0" u="none" strike="noStrike" kern="1200" cap="none" spc="0" normalizeH="0" baseline="0" noProof="0" dirty="0" err="1">
                <a:ln>
                  <a:noFill/>
                </a:ln>
                <a:solidFill>
                  <a:schemeClr val="tx2"/>
                </a:solidFill>
                <a:effectLst/>
                <a:uLnTx/>
                <a:uFillTx/>
                <a:ea typeface="+mn-lt"/>
                <a:cs typeface="+mn-lt"/>
              </a:rPr>
              <a:t>Indien</a:t>
            </a:r>
            <a:r>
              <a:rPr kumimoji="0" lang="en-US" sz="1800" b="0" i="0" u="none" strike="noStrike" kern="1200" cap="none" spc="0" normalizeH="0" baseline="0" noProof="0" dirty="0">
                <a:ln>
                  <a:noFill/>
                </a:ln>
                <a:solidFill>
                  <a:schemeClr val="tx2"/>
                </a:solidFill>
                <a:effectLst/>
                <a:uLnTx/>
                <a:uFillTx/>
                <a:ea typeface="+mn-lt"/>
                <a:cs typeface="+mn-lt"/>
              </a:rPr>
              <a:t> relevant, dan </a:t>
            </a:r>
            <a:r>
              <a:rPr kumimoji="0" lang="en-US" sz="1800" b="0" i="0" u="none" strike="noStrike" kern="1200" cap="none" spc="0" normalizeH="0" baseline="0" noProof="0" dirty="0" err="1">
                <a:ln>
                  <a:noFill/>
                </a:ln>
                <a:solidFill>
                  <a:schemeClr val="tx2"/>
                </a:solidFill>
                <a:effectLst/>
                <a:uLnTx/>
                <a:uFillTx/>
                <a:ea typeface="+mn-lt"/>
                <a:cs typeface="+mn-lt"/>
              </a:rPr>
              <a:t>koppelt</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apotheker</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dit</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terug</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naar</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huisarts</a:t>
            </a:r>
            <a:r>
              <a:rPr kumimoji="0" lang="en-US" sz="1800" b="0" i="0" u="none" strike="noStrike" kern="1200" cap="none" spc="0" normalizeH="0" baseline="0" noProof="0" dirty="0">
                <a:ln>
                  <a:noFill/>
                </a:ln>
                <a:solidFill>
                  <a:schemeClr val="tx2"/>
                </a:solidFill>
                <a:effectLst/>
                <a:uLnTx/>
                <a:uFillTx/>
                <a:ea typeface="+mn-lt"/>
                <a:cs typeface="+mn-lt"/>
              </a:rPr>
              <a:t> </a:t>
            </a:r>
          </a:p>
          <a:p>
            <a:pPr marL="342900" marR="0" lvl="0" indent="-342900" algn="l" defTabSz="914400" rtl="0" eaLnBrk="1" fontAlgn="auto" latinLnBrk="0" hangingPunct="1">
              <a:lnSpc>
                <a:spcPct val="100000"/>
              </a:lnSpc>
              <a:spcBef>
                <a:spcPts val="0"/>
              </a:spcBef>
              <a:spcAft>
                <a:spcPts val="0"/>
              </a:spcAft>
              <a:buClr>
                <a:schemeClr val="bg1"/>
              </a:buClr>
              <a:buSzTx/>
              <a:buFont typeface="+mj-lt"/>
              <a:buAutoNum type="arabicPeriod"/>
              <a:tabLst/>
              <a:defRPr/>
            </a:pPr>
            <a:r>
              <a:rPr kumimoji="0" lang="en-US" sz="1800" b="0" i="0" u="none" strike="noStrike" kern="1200" cap="none" spc="0" normalizeH="0" baseline="0" noProof="0" dirty="0" err="1">
                <a:ln>
                  <a:noFill/>
                </a:ln>
                <a:solidFill>
                  <a:schemeClr val="tx2"/>
                </a:solidFill>
                <a:effectLst/>
                <a:uLnTx/>
                <a:uFillTx/>
                <a:ea typeface="+mn-lt"/>
                <a:cs typeface="+mn-lt"/>
              </a:rPr>
              <a:t>Controle</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nl-NL" sz="1800" b="0" i="0" u="none" strike="noStrike" kern="1200" cap="none" spc="0" normalizeH="0" baseline="0" noProof="0" dirty="0">
                <a:ln>
                  <a:noFill/>
                </a:ln>
                <a:solidFill>
                  <a:schemeClr val="tx2"/>
                </a:solidFill>
                <a:effectLst/>
                <a:uLnTx/>
                <a:uFillTx/>
                <a:ea typeface="+mn-lt"/>
                <a:cs typeface="+mn-lt"/>
              </a:rPr>
              <a:t>op i</a:t>
            </a:r>
            <a:r>
              <a:rPr kumimoji="0" lang="nl-NL" sz="1800" b="0" i="0" u="none" strike="noStrike" kern="1200" cap="none" spc="0" normalizeH="0" baseline="0" noProof="0" dirty="0">
                <a:ln>
                  <a:noFill/>
                </a:ln>
                <a:solidFill>
                  <a:schemeClr val="tx2"/>
                </a:solidFill>
                <a:effectLst/>
                <a:uLnTx/>
                <a:uFillTx/>
                <a:ea typeface="+mn-ea"/>
                <a:cs typeface="+mn-cs"/>
              </a:rPr>
              <a:t>ndicaties voor maagbescherming door GM-gebruik door apotheker</a:t>
            </a:r>
            <a:endParaRPr kumimoji="0" lang="en-US" sz="1800" b="0" i="0" u="none" strike="noStrike" kern="1200" cap="none" spc="0" normalizeH="0" baseline="0" noProof="0" dirty="0">
              <a:ln>
                <a:noFill/>
              </a:ln>
              <a:solidFill>
                <a:schemeClr val="tx2"/>
              </a:solidFill>
              <a:effectLst/>
              <a:uLnTx/>
              <a:uFillTx/>
              <a:ea typeface="+mn-lt"/>
              <a:cs typeface="+mn-lt"/>
            </a:endParaRPr>
          </a:p>
          <a:p>
            <a:pPr marL="342900" marR="0" lvl="0" indent="-342900" algn="l" defTabSz="914400" rtl="0" eaLnBrk="1" fontAlgn="auto" latinLnBrk="0" hangingPunct="1">
              <a:lnSpc>
                <a:spcPct val="100000"/>
              </a:lnSpc>
              <a:spcBef>
                <a:spcPts val="0"/>
              </a:spcBef>
              <a:spcAft>
                <a:spcPts val="0"/>
              </a:spcAft>
              <a:buClr>
                <a:srgbClr val="268593"/>
              </a:buClr>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ea typeface="+mn-lt"/>
              <a:cs typeface="+mn-lt"/>
            </a:endParaRPr>
          </a:p>
          <a:p>
            <a:pPr marL="0" marR="0" lvl="0" indent="0" algn="l" defTabSz="914400" rtl="0" eaLnBrk="1" fontAlgn="auto" latinLnBrk="0" hangingPunct="1">
              <a:lnSpc>
                <a:spcPct val="100000"/>
              </a:lnSpc>
              <a:spcBef>
                <a:spcPts val="0"/>
              </a:spcBef>
              <a:spcAft>
                <a:spcPts val="0"/>
              </a:spcAft>
              <a:buClr>
                <a:srgbClr val="268593"/>
              </a:buClr>
              <a:buSzTx/>
              <a:buFontTx/>
              <a:buNone/>
              <a:tabLst/>
              <a:defRPr/>
            </a:pPr>
            <a:endParaRPr kumimoji="0" lang="en-US" sz="1800" b="0" i="0" u="none" strike="noStrike" kern="1200" cap="none" spc="0" normalizeH="0" baseline="0" noProof="0" dirty="0">
              <a:ln>
                <a:noFill/>
              </a:ln>
              <a:solidFill>
                <a:srgbClr val="000000"/>
              </a:solidFill>
              <a:effectLst/>
              <a:uLnTx/>
              <a:uFillTx/>
              <a:ea typeface="+mn-lt"/>
              <a:cs typeface="+mn-lt"/>
            </a:endParaRPr>
          </a:p>
          <a:p>
            <a:pPr marL="0" marR="0" lvl="0" indent="0" algn="l" defTabSz="914400" rtl="0" eaLnBrk="1" fontAlgn="auto" latinLnBrk="0" hangingPunct="1">
              <a:lnSpc>
                <a:spcPct val="100000"/>
              </a:lnSpc>
              <a:spcBef>
                <a:spcPts val="700"/>
              </a:spcBef>
              <a:spcAft>
                <a:spcPts val="0"/>
              </a:spcAft>
              <a:buClrTx/>
              <a:buSzTx/>
              <a:buFontTx/>
              <a:buNone/>
              <a:tabLst/>
              <a:defRPr/>
            </a:pPr>
            <a:r>
              <a:rPr kumimoji="0" lang="nl-NL" sz="1800" b="0" i="0" u="none" strike="noStrike" kern="1200" cap="none" spc="0" normalizeH="0" baseline="0" noProof="0" dirty="0">
                <a:ln>
                  <a:noFill/>
                </a:ln>
                <a:solidFill>
                  <a:schemeClr val="bg1"/>
                </a:solidFill>
                <a:effectLst/>
                <a:uLnTx/>
                <a:uFillTx/>
                <a:ea typeface="+mn-ea"/>
                <a:cs typeface="+mn-cs"/>
              </a:rPr>
              <a:t>Module 2:</a:t>
            </a:r>
          </a:p>
          <a:p>
            <a:pPr marL="342900" marR="0" lvl="0" indent="-342900" algn="l" defTabSz="914400" rtl="0" eaLnBrk="1" fontAlgn="auto" latinLnBrk="0" hangingPunct="1">
              <a:lnSpc>
                <a:spcPct val="100000"/>
              </a:lnSpc>
              <a:spcBef>
                <a:spcPts val="0"/>
              </a:spcBef>
              <a:spcAft>
                <a:spcPts val="0"/>
              </a:spcAft>
              <a:buClr>
                <a:schemeClr val="bg1"/>
              </a:buClr>
              <a:buSzTx/>
              <a:buFont typeface="+mj-lt"/>
              <a:buAutoNum type="arabicPeriod"/>
              <a:tabLst/>
              <a:defRPr/>
            </a:pPr>
            <a:r>
              <a:rPr kumimoji="0" lang="en-US" sz="1800" b="0" i="0" u="none" strike="noStrike" kern="1200" cap="none" spc="0" normalizeH="0" baseline="0" noProof="0" dirty="0" err="1">
                <a:ln>
                  <a:noFill/>
                </a:ln>
                <a:solidFill>
                  <a:schemeClr val="tx2"/>
                </a:solidFill>
                <a:effectLst/>
                <a:uLnTx/>
                <a:uFillTx/>
                <a:ea typeface="+mn-ea"/>
                <a:cs typeface="+mn-cs"/>
              </a:rPr>
              <a:t>Bij</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eerste</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uitgifte</a:t>
            </a:r>
            <a:r>
              <a:rPr kumimoji="0" lang="en-US" sz="1800" b="0" i="0" u="none" strike="noStrike" kern="1200" cap="none" spc="0" normalizeH="0" baseline="0" noProof="0" dirty="0">
                <a:ln>
                  <a:noFill/>
                </a:ln>
                <a:solidFill>
                  <a:schemeClr val="tx2"/>
                </a:solidFill>
                <a:effectLst/>
                <a:uLnTx/>
                <a:uFillTx/>
                <a:ea typeface="+mn-ea"/>
                <a:cs typeface="+mn-cs"/>
              </a:rPr>
              <a:t> (cave </a:t>
            </a:r>
            <a:r>
              <a:rPr kumimoji="0" lang="en-US" sz="1800" b="0" i="0" u="none" strike="noStrike" kern="1200" cap="none" spc="0" normalizeH="0" baseline="0" noProof="0" dirty="0" err="1">
                <a:ln>
                  <a:noFill/>
                </a:ln>
                <a:solidFill>
                  <a:schemeClr val="tx2"/>
                </a:solidFill>
                <a:effectLst/>
                <a:uLnTx/>
                <a:uFillTx/>
                <a:ea typeface="+mn-ea"/>
                <a:cs typeface="+mn-cs"/>
              </a:rPr>
              <a:t>indicatie</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chronisch</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gebruik</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Herevalueer</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gebruik</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na</a:t>
            </a:r>
            <a:r>
              <a:rPr kumimoji="0" lang="en-US" sz="1800" b="0" i="0" u="none" strike="noStrike" kern="1200" cap="none" spc="0" normalizeH="0" baseline="0" noProof="0" dirty="0">
                <a:ln>
                  <a:noFill/>
                </a:ln>
                <a:solidFill>
                  <a:schemeClr val="tx2"/>
                </a:solidFill>
                <a:effectLst/>
                <a:uLnTx/>
                <a:uFillTx/>
                <a:ea typeface="+mn-ea"/>
                <a:cs typeface="+mn-cs"/>
              </a:rPr>
              <a:t> max 8 </a:t>
            </a:r>
            <a:r>
              <a:rPr kumimoji="0" lang="en-US" sz="1800" b="0" i="0" u="none" strike="noStrike" kern="1200" cap="none" spc="0" normalizeH="0" baseline="0" noProof="0" dirty="0" err="1">
                <a:ln>
                  <a:noFill/>
                </a:ln>
                <a:solidFill>
                  <a:schemeClr val="tx2"/>
                </a:solidFill>
                <a:effectLst/>
                <a:uLnTx/>
                <a:uFillTx/>
                <a:ea typeface="+mn-ea"/>
                <a:cs typeface="+mn-cs"/>
              </a:rPr>
              <a:t>weken</a:t>
            </a:r>
            <a:endParaRPr kumimoji="0" lang="en-US" sz="1800" b="0" i="0" u="none" strike="noStrike" kern="1200" cap="none" spc="0" normalizeH="0" baseline="0" noProof="0" dirty="0">
              <a:ln>
                <a:noFill/>
              </a:ln>
              <a:solidFill>
                <a:schemeClr val="tx2"/>
              </a:solidFill>
              <a:effectLst/>
              <a:uLnTx/>
              <a:uFillTx/>
              <a:ea typeface="+mn-ea"/>
              <a:cs typeface="+mn-cs"/>
            </a:endParaRPr>
          </a:p>
          <a:p>
            <a:pPr marL="342900" marR="0" lvl="0" indent="-342900" algn="l" defTabSz="914400" rtl="0" eaLnBrk="1" fontAlgn="auto" latinLnBrk="0" hangingPunct="1">
              <a:lnSpc>
                <a:spcPct val="100000"/>
              </a:lnSpc>
              <a:spcBef>
                <a:spcPts val="0"/>
              </a:spcBef>
              <a:spcAft>
                <a:spcPts val="0"/>
              </a:spcAft>
              <a:buClr>
                <a:schemeClr val="bg1"/>
              </a:buClr>
              <a:buSzTx/>
              <a:buFont typeface="+mj-lt"/>
              <a:buAutoNum type="arabicPeriod"/>
              <a:tabLst/>
              <a:defRPr/>
            </a:pPr>
            <a:r>
              <a:rPr kumimoji="0" lang="en-US" sz="1800" b="0" i="0" u="none" strike="noStrike" kern="1200" cap="none" spc="0" normalizeH="0" baseline="0" noProof="0" dirty="0" err="1">
                <a:ln>
                  <a:noFill/>
                </a:ln>
                <a:solidFill>
                  <a:schemeClr val="tx2"/>
                </a:solidFill>
                <a:effectLst/>
                <a:uLnTx/>
                <a:uFillTx/>
                <a:ea typeface="+mn-ea"/>
                <a:cs typeface="+mn-cs"/>
              </a:rPr>
              <a:t>Evalueer</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jaarlijks</a:t>
            </a:r>
            <a:r>
              <a:rPr kumimoji="0" lang="en-US" sz="1800" b="0" i="0" u="none" strike="noStrike" kern="1200" cap="none" spc="0" normalizeH="0" baseline="0" noProof="0" dirty="0">
                <a:ln>
                  <a:noFill/>
                </a:ln>
                <a:solidFill>
                  <a:schemeClr val="tx2"/>
                </a:solidFill>
                <a:effectLst/>
                <a:uLnTx/>
                <a:uFillTx/>
                <a:ea typeface="+mn-ea"/>
                <a:cs typeface="+mn-cs"/>
              </a:rPr>
              <a:t> de </a:t>
            </a:r>
            <a:r>
              <a:rPr kumimoji="0" lang="en-US" sz="1800" b="0" i="0" u="none" strike="noStrike" kern="1200" cap="none" spc="0" normalizeH="0" baseline="0" noProof="0" dirty="0" err="1">
                <a:ln>
                  <a:noFill/>
                </a:ln>
                <a:solidFill>
                  <a:schemeClr val="tx2"/>
                </a:solidFill>
                <a:effectLst/>
                <a:uLnTx/>
                <a:uFillTx/>
                <a:ea typeface="+mn-ea"/>
                <a:cs typeface="+mn-cs"/>
              </a:rPr>
              <a:t>indicatie</a:t>
            </a:r>
            <a:r>
              <a:rPr kumimoji="0" lang="en-US" sz="1800" b="0" i="0" u="none" strike="noStrike" kern="1200" cap="none" spc="0" normalizeH="0" baseline="0" noProof="0" dirty="0">
                <a:ln>
                  <a:noFill/>
                </a:ln>
                <a:solidFill>
                  <a:schemeClr val="tx2"/>
                </a:solidFill>
                <a:effectLst/>
                <a:uLnTx/>
                <a:uFillTx/>
                <a:ea typeface="+mn-ea"/>
                <a:cs typeface="+mn-cs"/>
              </a:rPr>
              <a:t> van PPI (! Stop NSAID)</a:t>
            </a:r>
          </a:p>
          <a:p>
            <a:pPr marL="342900" marR="0" lvl="0" indent="-342900" algn="l" defTabSz="914400" rtl="0" eaLnBrk="1" fontAlgn="auto" latinLnBrk="0" hangingPunct="1">
              <a:lnSpc>
                <a:spcPct val="100000"/>
              </a:lnSpc>
              <a:spcBef>
                <a:spcPts val="0"/>
              </a:spcBef>
              <a:spcAft>
                <a:spcPts val="0"/>
              </a:spcAft>
              <a:buClr>
                <a:schemeClr val="bg1"/>
              </a:buClr>
              <a:buSzTx/>
              <a:buFont typeface="+mj-lt"/>
              <a:buAutoNum type="arabicPeriod"/>
              <a:tabLst/>
              <a:defRPr/>
            </a:pPr>
            <a:r>
              <a:rPr kumimoji="0" lang="nl-NL" sz="1800" b="0" i="0" u="none" strike="noStrike" kern="1200" cap="none" spc="0" normalizeH="0" baseline="0" noProof="0" dirty="0">
                <a:ln>
                  <a:noFill/>
                </a:ln>
                <a:solidFill>
                  <a:schemeClr val="tx2"/>
                </a:solidFill>
                <a:effectLst/>
                <a:uLnTx/>
                <a:uFillTx/>
                <a:ea typeface="+mn-ea"/>
                <a:cs typeface="+mn-cs"/>
              </a:rPr>
              <a:t>Opstellen afbouwschema door apotheker</a:t>
            </a:r>
          </a:p>
          <a:p>
            <a:pPr marL="342900" marR="0" lvl="0" indent="-342900" algn="l" defTabSz="914400" rtl="0" eaLnBrk="1" fontAlgn="auto" latinLnBrk="0" hangingPunct="1">
              <a:lnSpc>
                <a:spcPct val="100000"/>
              </a:lnSpc>
              <a:spcBef>
                <a:spcPts val="0"/>
              </a:spcBef>
              <a:spcAft>
                <a:spcPts val="0"/>
              </a:spcAft>
              <a:buClr>
                <a:schemeClr val="bg1"/>
              </a:buClr>
              <a:buSzTx/>
              <a:buFont typeface="+mj-lt"/>
              <a:buAutoNum type="arabicPeriod"/>
              <a:tabLst/>
              <a:defRPr/>
            </a:pPr>
            <a:r>
              <a:rPr kumimoji="0" lang="nl-NL" sz="1800" b="0" i="0" u="none" strike="noStrike" kern="1200" cap="none" spc="0" normalizeH="0" baseline="0" noProof="0" dirty="0">
                <a:ln>
                  <a:noFill/>
                </a:ln>
                <a:solidFill>
                  <a:schemeClr val="tx2"/>
                </a:solidFill>
                <a:effectLst/>
                <a:uLnTx/>
                <a:uFillTx/>
                <a:ea typeface="+mn-ea"/>
                <a:cs typeface="+mn-cs"/>
              </a:rPr>
              <a:t>Uitleg </a:t>
            </a:r>
            <a:r>
              <a:rPr kumimoji="0" lang="nl-NL" sz="1800" b="0" i="0" u="none" strike="noStrike" kern="1200" cap="none" spc="0" normalizeH="0" baseline="0" noProof="0" dirty="0" err="1">
                <a:ln>
                  <a:noFill/>
                </a:ln>
                <a:solidFill>
                  <a:schemeClr val="tx2"/>
                </a:solidFill>
                <a:effectLst/>
                <a:uLnTx/>
                <a:uFillTx/>
                <a:ea typeface="+mn-ea"/>
                <a:cs typeface="+mn-cs"/>
              </a:rPr>
              <a:t>rebound-effect</a:t>
            </a:r>
            <a:r>
              <a:rPr kumimoji="0" lang="nl-NL" sz="1800" b="0" i="0" u="none" strike="noStrike" kern="1200" cap="none" spc="0" normalizeH="0" baseline="0" noProof="0" dirty="0">
                <a:ln>
                  <a:noFill/>
                </a:ln>
                <a:solidFill>
                  <a:schemeClr val="tx2"/>
                </a:solidFill>
                <a:effectLst/>
                <a:uLnTx/>
                <a:uFillTx/>
                <a:ea typeface="+mn-ea"/>
                <a:cs typeface="+mn-cs"/>
              </a:rPr>
              <a:t> door arts </a:t>
            </a:r>
            <a:r>
              <a:rPr kumimoji="0" lang="en-US" sz="1800" b="0" i="0" u="none" strike="noStrike" kern="1200" cap="none" spc="0" normalizeH="0" baseline="0" noProof="0" dirty="0">
                <a:ln>
                  <a:noFill/>
                </a:ln>
                <a:solidFill>
                  <a:schemeClr val="bg1"/>
                </a:solidFill>
                <a:effectLst/>
                <a:uLnTx/>
                <a:uFillTx/>
                <a:ea typeface="+mn-lt"/>
                <a:cs typeface="+mn-lt"/>
              </a:rPr>
              <a:t>EN/OF</a:t>
            </a:r>
            <a:r>
              <a:rPr kumimoji="0" lang="nl-NL" sz="1800" b="0" i="0" u="none" strike="noStrike" kern="1200" cap="none" spc="0" normalizeH="0" baseline="0" noProof="0" dirty="0">
                <a:ln>
                  <a:noFill/>
                </a:ln>
                <a:solidFill>
                  <a:schemeClr val="bg1"/>
                </a:solidFill>
                <a:effectLst/>
                <a:uLnTx/>
                <a:uFillTx/>
                <a:ea typeface="+mn-ea"/>
                <a:cs typeface="+mn-cs"/>
              </a:rPr>
              <a:t> </a:t>
            </a:r>
            <a:r>
              <a:rPr kumimoji="0" lang="nl-NL" sz="1800" b="0" i="0" u="none" strike="noStrike" kern="1200" cap="none" spc="0" normalizeH="0" baseline="0" noProof="0" dirty="0">
                <a:ln>
                  <a:noFill/>
                </a:ln>
                <a:solidFill>
                  <a:schemeClr val="tx2"/>
                </a:solidFill>
                <a:effectLst/>
                <a:uLnTx/>
                <a:uFillTx/>
                <a:ea typeface="+mn-ea"/>
                <a:cs typeface="+mn-cs"/>
              </a:rPr>
              <a:t>apotheker</a:t>
            </a:r>
          </a:p>
          <a:p>
            <a:pPr marL="342900" marR="0" lvl="0" indent="-342900" algn="l" defTabSz="914400" rtl="0" eaLnBrk="1" fontAlgn="auto" latinLnBrk="0" hangingPunct="1">
              <a:lnSpc>
                <a:spcPct val="100000"/>
              </a:lnSpc>
              <a:spcBef>
                <a:spcPts val="0"/>
              </a:spcBef>
              <a:spcAft>
                <a:spcPts val="0"/>
              </a:spcAft>
              <a:buClr>
                <a:schemeClr val="bg1"/>
              </a:buClr>
              <a:buSzTx/>
              <a:buFont typeface="+mj-lt"/>
              <a:buAutoNum type="arabicPeriod"/>
              <a:tabLst/>
              <a:defRPr/>
            </a:pPr>
            <a:r>
              <a:rPr kumimoji="0" lang="en-US" sz="1800" b="0" i="0" u="none" strike="noStrike" kern="1200" cap="none" spc="0" normalizeH="0" baseline="0" noProof="0" dirty="0" err="1">
                <a:ln>
                  <a:noFill/>
                </a:ln>
                <a:solidFill>
                  <a:schemeClr val="tx2"/>
                </a:solidFill>
                <a:effectLst/>
                <a:uLnTx/>
                <a:uFillTx/>
                <a:ea typeface="+mn-ea"/>
                <a:cs typeface="+mn-cs"/>
              </a:rPr>
              <a:t>Begeleiding</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nl-NL" sz="1800" b="0" i="0" u="none" strike="noStrike" kern="1200" cap="none" spc="0" normalizeH="0" baseline="0" noProof="0" dirty="0">
                <a:ln>
                  <a:noFill/>
                </a:ln>
                <a:solidFill>
                  <a:schemeClr val="tx2"/>
                </a:solidFill>
                <a:effectLst/>
                <a:uLnTx/>
                <a:uFillTx/>
                <a:ea typeface="+mn-ea"/>
                <a:cs typeface="+mn-cs"/>
              </a:rPr>
              <a:t>patiënt door arts </a:t>
            </a:r>
            <a:r>
              <a:rPr kumimoji="0" lang="en-US" sz="1800" b="0" i="0" u="none" strike="noStrike" kern="1200" cap="none" spc="0" normalizeH="0" baseline="0" noProof="0" dirty="0">
                <a:ln>
                  <a:noFill/>
                </a:ln>
                <a:solidFill>
                  <a:schemeClr val="bg1"/>
                </a:solidFill>
                <a:effectLst/>
                <a:uLnTx/>
                <a:uFillTx/>
                <a:ea typeface="+mn-lt"/>
                <a:cs typeface="+mn-lt"/>
              </a:rPr>
              <a:t>EN</a:t>
            </a:r>
            <a:r>
              <a:rPr kumimoji="0" lang="nl-NL" sz="1800" b="0" i="0" u="none" strike="noStrike" kern="1200" cap="none" spc="0" normalizeH="0" baseline="0" noProof="0" dirty="0">
                <a:ln>
                  <a:noFill/>
                </a:ln>
                <a:solidFill>
                  <a:prstClr val="black"/>
                </a:solidFill>
                <a:effectLst/>
                <a:uLnTx/>
                <a:uFillTx/>
                <a:ea typeface="+mn-ea"/>
                <a:cs typeface="+mn-cs"/>
              </a:rPr>
              <a:t> </a:t>
            </a:r>
            <a:r>
              <a:rPr kumimoji="0" lang="nl-NL" sz="1800" b="0" i="0" u="none" strike="noStrike" kern="1200" cap="none" spc="0" normalizeH="0" baseline="0" noProof="0" dirty="0">
                <a:ln>
                  <a:noFill/>
                </a:ln>
                <a:solidFill>
                  <a:schemeClr val="tx2"/>
                </a:solidFill>
                <a:effectLst/>
                <a:uLnTx/>
                <a:uFillTx/>
                <a:ea typeface="+mn-ea"/>
                <a:cs typeface="+mn-cs"/>
              </a:rPr>
              <a:t>apotheker</a:t>
            </a:r>
          </a:p>
          <a:p>
            <a:pPr marL="1085850" marR="0" lvl="2"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srgbClr val="000000"/>
              </a:solidFill>
              <a:effectLst/>
              <a:uLnTx/>
              <a:uFillTx/>
              <a:latin typeface="Corbel" panose="020B0503020204020204"/>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268593"/>
              </a:solidFill>
              <a:effectLst/>
              <a:uLnTx/>
              <a:uFillTx/>
              <a:latin typeface="Corbel" panose="020B0503020204020204"/>
              <a:ea typeface="+mn-ea"/>
              <a:cs typeface="+mn-cs"/>
            </a:endParaRPr>
          </a:p>
        </p:txBody>
      </p:sp>
    </p:spTree>
    <p:extLst>
      <p:ext uri="{BB962C8B-B14F-4D97-AF65-F5344CB8AC3E}">
        <p14:creationId xmlns:p14="http://schemas.microsoft.com/office/powerpoint/2010/main" val="6474063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FAB811-50A4-4E4D-8ED9-6A4EA44EF168}"/>
              </a:ext>
            </a:extLst>
          </p:cNvPr>
          <p:cNvSpPr>
            <a:spLocks noGrp="1"/>
          </p:cNvSpPr>
          <p:nvPr>
            <p:ph type="title"/>
          </p:nvPr>
        </p:nvSpPr>
        <p:spPr/>
        <p:txBody>
          <a:bodyPr vert="horz" lIns="91440" tIns="45720" rIns="91440" bIns="45720" anchor="ctr">
            <a:normAutofit/>
          </a:bodyPr>
          <a:lstStyle/>
          <a:p>
            <a:r>
              <a:rPr lang="nl-NL" dirty="0"/>
              <a:t>Afspraken huisarts- apotheker</a:t>
            </a:r>
            <a:endParaRPr lang="en-US" dirty="0" err="1"/>
          </a:p>
        </p:txBody>
      </p:sp>
      <p:sp>
        <p:nvSpPr>
          <p:cNvPr id="3" name="Tijdelijke aanduiding voor tekst 2">
            <a:extLst>
              <a:ext uri="{FF2B5EF4-FFF2-40B4-BE49-F238E27FC236}">
                <a16:creationId xmlns:a16="http://schemas.microsoft.com/office/drawing/2014/main" id="{1D84681D-C117-46CA-86FC-14A72AF55392}"/>
              </a:ext>
            </a:extLst>
          </p:cNvPr>
          <p:cNvSpPr>
            <a:spLocks noGrp="1"/>
          </p:cNvSpPr>
          <p:nvPr>
            <p:ph type="body" sz="quarter" idx="15"/>
          </p:nvPr>
        </p:nvSpPr>
        <p:spPr/>
        <p:txBody>
          <a:bodyPr vert="horz" lIns="91440" tIns="45720" rIns="91440" bIns="45720" anchor="t">
            <a:normAutofit fontScale="92500" lnSpcReduction="20000"/>
          </a:bodyPr>
          <a:lstStyle/>
          <a:p>
            <a:endParaRPr lang="nl-BE" dirty="0"/>
          </a:p>
          <a:p>
            <a:endParaRPr lang="nl-BE" dirty="0"/>
          </a:p>
          <a:p>
            <a:endParaRPr lang="nl-NL" dirty="0"/>
          </a:p>
        </p:txBody>
      </p:sp>
      <p:sp>
        <p:nvSpPr>
          <p:cNvPr id="5" name="TextBox 169">
            <a:extLst>
              <a:ext uri="{FF2B5EF4-FFF2-40B4-BE49-F238E27FC236}">
                <a16:creationId xmlns:a16="http://schemas.microsoft.com/office/drawing/2014/main" id="{0AAB889F-4745-C0BB-3C74-EA13CECCD8C1}"/>
              </a:ext>
            </a:extLst>
          </p:cNvPr>
          <p:cNvSpPr txBox="1"/>
          <p:nvPr/>
        </p:nvSpPr>
        <p:spPr>
          <a:xfrm>
            <a:off x="812800" y="1507683"/>
            <a:ext cx="11379200" cy="4583306"/>
          </a:xfrm>
          <a:prstGeom prst="rect">
            <a:avLst/>
          </a:prstGeom>
          <a:noFill/>
        </p:spPr>
        <p:txBody>
          <a:bodyPr wrap="square" lIns="91440" tIns="45720" rIns="91440" bIns="4572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0000"/>
                </a:solidFill>
                <a:effectLst/>
                <a:uLnTx/>
                <a:uFillTx/>
                <a:ea typeface="+mn-ea"/>
                <a:cs typeface="+mn-cs"/>
              </a:rPr>
              <a:t>STEL ZELF KWALITEITSINDICATORS OP WELKE MEETBAAR ZIJN TER EVALUATIE</a:t>
            </a:r>
            <a:endParaRPr kumimoji="0" lang="nl-BE" sz="1800" b="0" i="0" u="none" strike="noStrike" kern="1200" cap="none" spc="0" normalizeH="0" baseline="0" noProof="0" dirty="0">
              <a:ln>
                <a:noFill/>
              </a:ln>
              <a:solidFill>
                <a:srgbClr val="FF0000"/>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268593"/>
              </a:solidFill>
              <a:effectLst/>
              <a:uLnTx/>
              <a:uFillTx/>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accent1"/>
                </a:solidFill>
                <a:effectLst/>
                <a:uLnTx/>
                <a:uFillTx/>
                <a:ea typeface="+mn-lt"/>
                <a:cs typeface="+mn-lt"/>
              </a:rPr>
              <a:t>Module 1:</a:t>
            </a:r>
          </a:p>
          <a:p>
            <a:pPr marL="342900" marR="0" lvl="0" indent="-342900" algn="l" defTabSz="914400" rtl="0" eaLnBrk="1" fontAlgn="auto" latinLnBrk="0" hangingPunct="1">
              <a:lnSpc>
                <a:spcPct val="100000"/>
              </a:lnSpc>
              <a:spcBef>
                <a:spcPts val="0"/>
              </a:spcBef>
              <a:spcAft>
                <a:spcPts val="0"/>
              </a:spcAft>
              <a:buClr>
                <a:srgbClr val="268593"/>
              </a:buClr>
              <a:buSzTx/>
              <a:buFont typeface="+mj-lt"/>
              <a:buAutoNum type="arabicPeriod"/>
              <a:tabLst/>
              <a:defRPr/>
            </a:pPr>
            <a:r>
              <a:rPr kumimoji="0" lang="en-US" sz="1800" b="0" i="0" u="none" strike="noStrike" kern="1200" cap="none" spc="0" normalizeH="0" baseline="0" noProof="0" dirty="0">
                <a:ln>
                  <a:noFill/>
                </a:ln>
                <a:solidFill>
                  <a:schemeClr val="tx2"/>
                </a:solidFill>
                <a:effectLst/>
                <a:uLnTx/>
                <a:uFillTx/>
                <a:ea typeface="+mn-ea"/>
                <a:cs typeface="+mn-cs"/>
              </a:rPr>
              <a:t>Arts </a:t>
            </a:r>
            <a:r>
              <a:rPr kumimoji="0" lang="en-US" sz="1800" b="0" i="0" u="none" strike="noStrike" kern="1200" cap="none" spc="0" normalizeH="0" baseline="0" noProof="0" dirty="0" err="1">
                <a:ln>
                  <a:noFill/>
                </a:ln>
                <a:solidFill>
                  <a:schemeClr val="tx2"/>
                </a:solidFill>
                <a:effectLst/>
                <a:uLnTx/>
                <a:uFillTx/>
                <a:ea typeface="+mn-ea"/>
                <a:cs typeface="+mn-cs"/>
              </a:rPr>
              <a:t>vermeldt</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indicatie</a:t>
            </a:r>
            <a:r>
              <a:rPr kumimoji="0" lang="en-US" sz="1800" b="0" i="0" u="none" strike="noStrike" kern="1200" cap="none" spc="0" normalizeH="0" baseline="0" noProof="0" dirty="0">
                <a:ln>
                  <a:noFill/>
                </a:ln>
                <a:solidFill>
                  <a:schemeClr val="tx2"/>
                </a:solidFill>
                <a:effectLst/>
                <a:uLnTx/>
                <a:uFillTx/>
                <a:ea typeface="+mn-ea"/>
                <a:cs typeface="+mn-cs"/>
              </a:rPr>
              <a:t> PPI op </a:t>
            </a:r>
            <a:r>
              <a:rPr kumimoji="0" lang="en-US" sz="1800" b="0" i="0" u="none" strike="noStrike" kern="1200" cap="none" spc="0" normalizeH="0" baseline="0" noProof="0" dirty="0" err="1">
                <a:ln>
                  <a:noFill/>
                </a:ln>
                <a:solidFill>
                  <a:schemeClr val="tx2"/>
                </a:solidFill>
                <a:effectLst/>
                <a:uLnTx/>
                <a:uFillTx/>
                <a:ea typeface="+mn-ea"/>
                <a:cs typeface="+mn-cs"/>
              </a:rPr>
              <a:t>voorschrift</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a:ln>
                  <a:noFill/>
                </a:ln>
                <a:solidFill>
                  <a:schemeClr val="tx2"/>
                </a:solidFill>
                <a:effectLst/>
                <a:uLnTx/>
                <a:uFillTx/>
                <a:ea typeface="+mn-ea"/>
                <a:cs typeface="+mn-cs"/>
                <a:sym typeface="Wingdings" panose="05000000000000000000" pitchFamily="2" charset="2"/>
              </a:rPr>
              <a:t> </a:t>
            </a:r>
            <a:r>
              <a:rPr kumimoji="0" lang="en-US" sz="1800" b="0" i="0" u="none" strike="noStrike" kern="1200" cap="none" spc="0" normalizeH="0" baseline="0" noProof="0" dirty="0" err="1">
                <a:ln>
                  <a:noFill/>
                </a:ln>
                <a:solidFill>
                  <a:schemeClr val="tx2"/>
                </a:solidFill>
                <a:effectLst/>
                <a:uLnTx/>
                <a:uFillTx/>
                <a:ea typeface="+mn-ea"/>
                <a:cs typeface="+mn-cs"/>
              </a:rPr>
              <a:t>apotheker</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bespreekt</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kort</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gebruik</a:t>
            </a:r>
            <a:r>
              <a:rPr kumimoji="0" lang="en-US" sz="1800" b="0" i="0" u="none" strike="noStrike" kern="1200" cap="none" spc="0" normalizeH="0" baseline="0" noProof="0" dirty="0">
                <a:ln>
                  <a:noFill/>
                </a:ln>
                <a:solidFill>
                  <a:schemeClr val="tx2"/>
                </a:solidFill>
                <a:effectLst/>
                <a:uLnTx/>
                <a:uFillTx/>
                <a:ea typeface="+mn-ea"/>
                <a:cs typeface="+mn-cs"/>
              </a:rPr>
              <a:t> met de patient (cave chron. </a:t>
            </a:r>
            <a:r>
              <a:rPr kumimoji="0" lang="en-US" sz="1800" b="0" i="0" u="none" strike="noStrike" kern="1200" cap="none" spc="0" normalizeH="0" baseline="0" noProof="0" dirty="0" err="1">
                <a:ln>
                  <a:noFill/>
                </a:ln>
                <a:solidFill>
                  <a:schemeClr val="tx2"/>
                </a:solidFill>
                <a:effectLst/>
                <a:uLnTx/>
                <a:uFillTx/>
                <a:ea typeface="+mn-ea"/>
                <a:cs typeface="+mn-cs"/>
              </a:rPr>
              <a:t>gebruik</a:t>
            </a:r>
            <a:r>
              <a:rPr kumimoji="0" lang="en-US" sz="1800" b="0" i="0" u="none" strike="noStrike" kern="1200" cap="none" spc="0" normalizeH="0" baseline="0" noProof="0" dirty="0">
                <a:ln>
                  <a:noFill/>
                </a:ln>
                <a:solidFill>
                  <a:schemeClr val="tx2"/>
                </a:solidFill>
                <a:effectLst/>
                <a:uLnTx/>
                <a:uFillTx/>
                <a:ea typeface="+mn-ea"/>
                <a:cs typeface="+mn-cs"/>
              </a:rPr>
              <a:t>)</a:t>
            </a:r>
          </a:p>
          <a:p>
            <a:pPr marL="342900" marR="0" lvl="0" indent="-342900" algn="l" defTabSz="914400" rtl="0" eaLnBrk="1" fontAlgn="auto" latinLnBrk="0" hangingPunct="1">
              <a:lnSpc>
                <a:spcPct val="100000"/>
              </a:lnSpc>
              <a:spcBef>
                <a:spcPts val="0"/>
              </a:spcBef>
              <a:spcAft>
                <a:spcPts val="0"/>
              </a:spcAft>
              <a:buClr>
                <a:srgbClr val="268593"/>
              </a:buClr>
              <a:buSzTx/>
              <a:buFont typeface="+mj-lt"/>
              <a:buAutoNum type="arabicPeriod" startAt="2"/>
              <a:tabLst/>
              <a:defRPr/>
            </a:pPr>
            <a:r>
              <a:rPr kumimoji="0" lang="en-US" sz="1800" b="0" i="0" u="none" strike="noStrike" kern="1200" cap="none" spc="0" normalizeH="0" baseline="0" noProof="0" dirty="0">
                <a:ln>
                  <a:noFill/>
                </a:ln>
                <a:solidFill>
                  <a:schemeClr val="tx2"/>
                </a:solidFill>
                <a:effectLst/>
                <a:uLnTx/>
                <a:uFillTx/>
                <a:ea typeface="+mn-lt"/>
                <a:cs typeface="+mn-lt"/>
              </a:rPr>
              <a:t>Arts </a:t>
            </a:r>
            <a:r>
              <a:rPr kumimoji="0" lang="en-US" sz="1800" b="0" i="0" u="none" strike="noStrike" kern="1200" cap="none" spc="0" normalizeH="0" baseline="0" noProof="0" dirty="0">
                <a:ln>
                  <a:noFill/>
                </a:ln>
                <a:solidFill>
                  <a:srgbClr val="268593"/>
                </a:solidFill>
                <a:effectLst/>
                <a:uLnTx/>
                <a:uFillTx/>
                <a:ea typeface="+mn-lt"/>
                <a:cs typeface="+mn-lt"/>
              </a:rPr>
              <a:t>EN</a:t>
            </a:r>
            <a:r>
              <a:rPr kumimoji="0" lang="en-US" sz="1800" b="0" i="0" u="none" strike="noStrike" kern="1200" cap="none" spc="0" normalizeH="0" baseline="0" noProof="0" dirty="0">
                <a:ln>
                  <a:noFill/>
                </a:ln>
                <a:solidFill>
                  <a:srgbClr val="000000"/>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apotheker</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checken</a:t>
            </a:r>
            <a:r>
              <a:rPr kumimoji="0" lang="en-US" sz="1800" b="0" i="0" u="none" strike="noStrike" kern="1200" cap="none" spc="0" normalizeH="0" baseline="0" noProof="0" dirty="0">
                <a:ln>
                  <a:noFill/>
                </a:ln>
                <a:solidFill>
                  <a:schemeClr val="tx2"/>
                </a:solidFill>
                <a:effectLst/>
                <a:uLnTx/>
                <a:uFillTx/>
                <a:ea typeface="+mn-lt"/>
                <a:cs typeface="+mn-lt"/>
              </a:rPr>
              <a:t> op </a:t>
            </a:r>
            <a:r>
              <a:rPr kumimoji="0" lang="en-US" sz="1800" b="0" i="0" u="none" strike="noStrike" kern="1200" cap="none" spc="0" normalizeH="0" baseline="0" noProof="0" dirty="0" err="1">
                <a:ln>
                  <a:noFill/>
                </a:ln>
                <a:solidFill>
                  <a:schemeClr val="tx2"/>
                </a:solidFill>
                <a:effectLst/>
                <a:uLnTx/>
                <a:uFillTx/>
                <a:ea typeface="+mn-lt"/>
                <a:cs typeface="+mn-lt"/>
              </a:rPr>
              <a:t>interacties</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a:ln>
                  <a:noFill/>
                </a:ln>
                <a:solidFill>
                  <a:schemeClr val="tx2"/>
                </a:solidFill>
                <a:effectLst/>
                <a:uLnTx/>
                <a:uFillTx/>
                <a:ea typeface="+mn-lt"/>
                <a:cs typeface="+mn-lt"/>
                <a:sym typeface="Wingdings" panose="05000000000000000000" pitchFamily="2" charset="2"/>
              </a:rPr>
              <a:t> </a:t>
            </a:r>
            <a:r>
              <a:rPr kumimoji="0" lang="en-US" sz="1800" b="0" i="0" u="none" strike="noStrike" kern="1200" cap="none" spc="0" normalizeH="0" baseline="0" noProof="0" dirty="0" err="1">
                <a:ln>
                  <a:noFill/>
                </a:ln>
                <a:solidFill>
                  <a:schemeClr val="tx2"/>
                </a:solidFill>
                <a:effectLst/>
                <a:uLnTx/>
                <a:uFillTx/>
                <a:ea typeface="+mn-lt"/>
                <a:cs typeface="+mn-lt"/>
              </a:rPr>
              <a:t>Indien</a:t>
            </a:r>
            <a:r>
              <a:rPr kumimoji="0" lang="en-US" sz="1800" b="0" i="0" u="none" strike="noStrike" kern="1200" cap="none" spc="0" normalizeH="0" baseline="0" noProof="0" dirty="0">
                <a:ln>
                  <a:noFill/>
                </a:ln>
                <a:solidFill>
                  <a:schemeClr val="tx2"/>
                </a:solidFill>
                <a:effectLst/>
                <a:uLnTx/>
                <a:uFillTx/>
                <a:ea typeface="+mn-lt"/>
                <a:cs typeface="+mn-lt"/>
              </a:rPr>
              <a:t> relevant, dan </a:t>
            </a:r>
            <a:r>
              <a:rPr kumimoji="0" lang="en-US" sz="1800" b="0" i="0" u="none" strike="noStrike" kern="1200" cap="none" spc="0" normalizeH="0" baseline="0" noProof="0" dirty="0" err="1">
                <a:ln>
                  <a:noFill/>
                </a:ln>
                <a:solidFill>
                  <a:schemeClr val="tx2"/>
                </a:solidFill>
                <a:effectLst/>
                <a:uLnTx/>
                <a:uFillTx/>
                <a:ea typeface="+mn-lt"/>
                <a:cs typeface="+mn-lt"/>
              </a:rPr>
              <a:t>koppelt</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apotheker</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dit</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terug</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naar</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en-US" sz="1800" b="0" i="0" u="none" strike="noStrike" kern="1200" cap="none" spc="0" normalizeH="0" baseline="0" noProof="0" dirty="0" err="1">
                <a:ln>
                  <a:noFill/>
                </a:ln>
                <a:solidFill>
                  <a:schemeClr val="tx2"/>
                </a:solidFill>
                <a:effectLst/>
                <a:uLnTx/>
                <a:uFillTx/>
                <a:ea typeface="+mn-lt"/>
                <a:cs typeface="+mn-lt"/>
              </a:rPr>
              <a:t>huisarts</a:t>
            </a:r>
            <a:r>
              <a:rPr kumimoji="0" lang="en-US" sz="1800" b="0" i="0" u="none" strike="noStrike" kern="1200" cap="none" spc="0" normalizeH="0" baseline="0" noProof="0" dirty="0">
                <a:ln>
                  <a:noFill/>
                </a:ln>
                <a:solidFill>
                  <a:schemeClr val="tx2"/>
                </a:solidFill>
                <a:effectLst/>
                <a:uLnTx/>
                <a:uFillTx/>
                <a:ea typeface="+mn-lt"/>
                <a:cs typeface="+mn-lt"/>
              </a:rPr>
              <a:t> </a:t>
            </a:r>
          </a:p>
          <a:p>
            <a:pPr marL="342900" marR="0" lvl="0" indent="-342900" algn="l" defTabSz="914400" rtl="0" eaLnBrk="1" fontAlgn="auto" latinLnBrk="0" hangingPunct="1">
              <a:lnSpc>
                <a:spcPct val="100000"/>
              </a:lnSpc>
              <a:spcBef>
                <a:spcPts val="0"/>
              </a:spcBef>
              <a:spcAft>
                <a:spcPts val="0"/>
              </a:spcAft>
              <a:buClr>
                <a:srgbClr val="268593"/>
              </a:buClr>
              <a:buSzTx/>
              <a:buFont typeface="+mj-lt"/>
              <a:buAutoNum type="arabicPeriod" startAt="3"/>
              <a:tabLst/>
              <a:defRPr/>
            </a:pPr>
            <a:r>
              <a:rPr kumimoji="0" lang="en-US" sz="1800" b="0" i="0" u="none" strike="noStrike" kern="1200" cap="none" spc="0" normalizeH="0" baseline="0" noProof="0" dirty="0" err="1">
                <a:ln>
                  <a:noFill/>
                </a:ln>
                <a:solidFill>
                  <a:schemeClr val="tx2"/>
                </a:solidFill>
                <a:effectLst/>
                <a:uLnTx/>
                <a:uFillTx/>
                <a:ea typeface="+mn-lt"/>
                <a:cs typeface="+mn-lt"/>
              </a:rPr>
              <a:t>Controle</a:t>
            </a:r>
            <a:r>
              <a:rPr kumimoji="0" lang="en-US" sz="1800" b="0" i="0" u="none" strike="noStrike" kern="1200" cap="none" spc="0" normalizeH="0" baseline="0" noProof="0" dirty="0">
                <a:ln>
                  <a:noFill/>
                </a:ln>
                <a:solidFill>
                  <a:schemeClr val="tx2"/>
                </a:solidFill>
                <a:effectLst/>
                <a:uLnTx/>
                <a:uFillTx/>
                <a:ea typeface="+mn-lt"/>
                <a:cs typeface="+mn-lt"/>
              </a:rPr>
              <a:t> </a:t>
            </a:r>
            <a:r>
              <a:rPr kumimoji="0" lang="nl-NL" sz="1800" b="0" i="0" u="none" strike="noStrike" kern="1200" cap="none" spc="0" normalizeH="0" baseline="0" noProof="0" dirty="0">
                <a:ln>
                  <a:noFill/>
                </a:ln>
                <a:solidFill>
                  <a:schemeClr val="tx2"/>
                </a:solidFill>
                <a:effectLst/>
                <a:uLnTx/>
                <a:uFillTx/>
                <a:ea typeface="+mn-lt"/>
                <a:cs typeface="+mn-lt"/>
              </a:rPr>
              <a:t>op i</a:t>
            </a:r>
            <a:r>
              <a:rPr kumimoji="0" lang="nl-NL" sz="1800" b="0" i="0" u="none" strike="noStrike" kern="1200" cap="none" spc="0" normalizeH="0" baseline="0" noProof="0" dirty="0">
                <a:ln>
                  <a:noFill/>
                </a:ln>
                <a:solidFill>
                  <a:schemeClr val="tx2"/>
                </a:solidFill>
                <a:effectLst/>
                <a:uLnTx/>
                <a:uFillTx/>
                <a:ea typeface="+mn-ea"/>
                <a:cs typeface="+mn-cs"/>
              </a:rPr>
              <a:t>ndicaties voor maagbescherming door GM-gebruik door apotheker</a:t>
            </a:r>
            <a:endParaRPr kumimoji="0" lang="en-US" sz="1800" b="0" i="0" u="none" strike="noStrike" kern="1200" cap="none" spc="0" normalizeH="0" baseline="0" noProof="0" dirty="0">
              <a:ln>
                <a:noFill/>
              </a:ln>
              <a:solidFill>
                <a:schemeClr val="tx2"/>
              </a:solidFill>
              <a:effectLst/>
              <a:uLnTx/>
              <a:uFillTx/>
              <a:ea typeface="+mn-lt"/>
              <a:cs typeface="+mn-lt"/>
            </a:endParaRPr>
          </a:p>
          <a:p>
            <a:pPr marL="342900" marR="0" lvl="0" indent="-342900" algn="l" defTabSz="914400" rtl="0" eaLnBrk="1" fontAlgn="auto" latinLnBrk="0" hangingPunct="1">
              <a:lnSpc>
                <a:spcPct val="100000"/>
              </a:lnSpc>
              <a:spcBef>
                <a:spcPts val="0"/>
              </a:spcBef>
              <a:spcAft>
                <a:spcPts val="0"/>
              </a:spcAft>
              <a:buClr>
                <a:srgbClr val="268593"/>
              </a:buClr>
              <a:buSzTx/>
              <a:buFont typeface="+mj-lt"/>
              <a:buAutoNum type="arabicPeriod" startAt="2"/>
              <a:tabLst/>
              <a:defRPr/>
            </a:pPr>
            <a:endParaRPr kumimoji="0" lang="en-US" sz="1800" b="0" i="0" u="none" strike="noStrike" kern="1200" cap="none" spc="0" normalizeH="0" baseline="0" noProof="0" dirty="0">
              <a:ln>
                <a:noFill/>
              </a:ln>
              <a:solidFill>
                <a:srgbClr val="000000"/>
              </a:solidFill>
              <a:effectLst/>
              <a:uLnTx/>
              <a:uFillTx/>
              <a:ea typeface="+mn-lt"/>
              <a:cs typeface="+mn-lt"/>
            </a:endParaRPr>
          </a:p>
          <a:p>
            <a:pPr marL="0" marR="0" lvl="0" indent="0" algn="l" defTabSz="914400" rtl="0" eaLnBrk="1" fontAlgn="auto" latinLnBrk="0" hangingPunct="1">
              <a:lnSpc>
                <a:spcPct val="100000"/>
              </a:lnSpc>
              <a:spcBef>
                <a:spcPts val="0"/>
              </a:spcBef>
              <a:spcAft>
                <a:spcPts val="0"/>
              </a:spcAft>
              <a:buClr>
                <a:srgbClr val="268593"/>
              </a:buClr>
              <a:buSzTx/>
              <a:buFontTx/>
              <a:buNone/>
              <a:tabLst/>
              <a:defRPr/>
            </a:pPr>
            <a:endParaRPr kumimoji="0" lang="en-US" sz="1800" b="0" i="0" u="none" strike="noStrike" kern="1200" cap="none" spc="0" normalizeH="0" baseline="0" noProof="0" dirty="0">
              <a:ln>
                <a:noFill/>
              </a:ln>
              <a:solidFill>
                <a:srgbClr val="000000"/>
              </a:solidFill>
              <a:effectLst/>
              <a:uLnTx/>
              <a:uFillTx/>
              <a:ea typeface="+mn-lt"/>
              <a:cs typeface="+mn-lt"/>
            </a:endParaRPr>
          </a:p>
          <a:p>
            <a:pPr marL="0" marR="0" lvl="0" indent="0" algn="l" defTabSz="914400" rtl="0" eaLnBrk="1" fontAlgn="auto" latinLnBrk="0" hangingPunct="1">
              <a:lnSpc>
                <a:spcPct val="100000"/>
              </a:lnSpc>
              <a:spcBef>
                <a:spcPts val="700"/>
              </a:spcBef>
              <a:spcAft>
                <a:spcPts val="0"/>
              </a:spcAft>
              <a:buClrTx/>
              <a:buSzTx/>
              <a:buFontTx/>
              <a:buNone/>
              <a:tabLst/>
              <a:defRPr/>
            </a:pPr>
            <a:r>
              <a:rPr kumimoji="0" lang="nl-NL" sz="1800" b="0" i="0" u="none" strike="noStrike" kern="1200" cap="none" spc="0" normalizeH="0" baseline="0" noProof="0" dirty="0">
                <a:ln>
                  <a:noFill/>
                </a:ln>
                <a:solidFill>
                  <a:schemeClr val="accent1"/>
                </a:solidFill>
                <a:effectLst/>
                <a:uLnTx/>
                <a:uFillTx/>
                <a:ea typeface="+mn-ea"/>
                <a:cs typeface="+mn-cs"/>
              </a:rPr>
              <a:t>Module 2:</a:t>
            </a:r>
          </a:p>
          <a:p>
            <a:pPr marL="228600" marR="0" lvl="0" indent="-228600" algn="l" defTabSz="914400" rtl="0" eaLnBrk="1" fontAlgn="auto" latinLnBrk="0" hangingPunct="1">
              <a:lnSpc>
                <a:spcPct val="100000"/>
              </a:lnSpc>
              <a:spcBef>
                <a:spcPts val="0"/>
              </a:spcBef>
              <a:spcAft>
                <a:spcPts val="0"/>
              </a:spcAft>
              <a:buClr>
                <a:srgbClr val="268593"/>
              </a:buClr>
              <a:buSzTx/>
              <a:buFontTx/>
              <a:buAutoNum type="arabicPeriod"/>
              <a:tabLst/>
              <a:defRPr/>
            </a:pPr>
            <a:r>
              <a:rPr kumimoji="0" lang="en-US" sz="1800" b="0" i="0" u="none" strike="noStrike" kern="1200" cap="none" spc="0" normalizeH="0" baseline="0" noProof="0" dirty="0">
                <a:ln>
                  <a:noFill/>
                </a:ln>
                <a:solidFill>
                  <a:prstClr val="black"/>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Bij</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eerste</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uitgifte</a:t>
            </a:r>
            <a:r>
              <a:rPr kumimoji="0" lang="en-US" sz="1800" b="0" i="0" u="none" strike="noStrike" kern="1200" cap="none" spc="0" normalizeH="0" baseline="0" noProof="0" dirty="0">
                <a:ln>
                  <a:noFill/>
                </a:ln>
                <a:solidFill>
                  <a:schemeClr val="tx2"/>
                </a:solidFill>
                <a:effectLst/>
                <a:uLnTx/>
                <a:uFillTx/>
                <a:ea typeface="+mn-ea"/>
                <a:cs typeface="+mn-cs"/>
              </a:rPr>
              <a:t> (cave </a:t>
            </a:r>
            <a:r>
              <a:rPr kumimoji="0" lang="en-US" sz="1800" b="0" i="0" u="none" strike="noStrike" kern="1200" cap="none" spc="0" normalizeH="0" baseline="0" noProof="0" dirty="0" err="1">
                <a:ln>
                  <a:noFill/>
                </a:ln>
                <a:solidFill>
                  <a:schemeClr val="tx2"/>
                </a:solidFill>
                <a:effectLst/>
                <a:uLnTx/>
                <a:uFillTx/>
                <a:ea typeface="+mn-ea"/>
                <a:cs typeface="+mn-cs"/>
              </a:rPr>
              <a:t>indicatie</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chronisch</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gebruik</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Herevalueer</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gebruik</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na</a:t>
            </a:r>
            <a:r>
              <a:rPr kumimoji="0" lang="en-US" sz="1800" b="0" i="0" u="none" strike="noStrike" kern="1200" cap="none" spc="0" normalizeH="0" baseline="0" noProof="0" dirty="0">
                <a:ln>
                  <a:noFill/>
                </a:ln>
                <a:solidFill>
                  <a:schemeClr val="tx2"/>
                </a:solidFill>
                <a:effectLst/>
                <a:uLnTx/>
                <a:uFillTx/>
                <a:ea typeface="+mn-ea"/>
                <a:cs typeface="+mn-cs"/>
              </a:rPr>
              <a:t> max 8 </a:t>
            </a:r>
            <a:r>
              <a:rPr kumimoji="0" lang="en-US" sz="1800" b="0" i="0" u="none" strike="noStrike" kern="1200" cap="none" spc="0" normalizeH="0" baseline="0" noProof="0" dirty="0" err="1">
                <a:ln>
                  <a:noFill/>
                </a:ln>
                <a:solidFill>
                  <a:schemeClr val="tx2"/>
                </a:solidFill>
                <a:effectLst/>
                <a:uLnTx/>
                <a:uFillTx/>
                <a:ea typeface="+mn-ea"/>
                <a:cs typeface="+mn-cs"/>
              </a:rPr>
              <a:t>weken</a:t>
            </a:r>
            <a:endParaRPr kumimoji="0" lang="en-US" sz="1800" b="0" i="0" u="none" strike="noStrike" kern="1200" cap="none" spc="0" normalizeH="0" baseline="0" noProof="0" dirty="0">
              <a:ln>
                <a:noFill/>
              </a:ln>
              <a:solidFill>
                <a:schemeClr val="tx2"/>
              </a:solidFill>
              <a:effectLst/>
              <a:uLnTx/>
              <a:uFillTx/>
              <a:ea typeface="+mn-ea"/>
              <a:cs typeface="+mn-cs"/>
            </a:endParaRPr>
          </a:p>
          <a:p>
            <a:pPr marL="342900" marR="0" lvl="0" indent="-342900" algn="l" defTabSz="914400" rtl="0" eaLnBrk="1" fontAlgn="auto" latinLnBrk="0" hangingPunct="1">
              <a:lnSpc>
                <a:spcPct val="100000"/>
              </a:lnSpc>
              <a:spcBef>
                <a:spcPts val="0"/>
              </a:spcBef>
              <a:spcAft>
                <a:spcPts val="0"/>
              </a:spcAft>
              <a:buClr>
                <a:srgbClr val="268593"/>
              </a:buClr>
              <a:buSzTx/>
              <a:buFont typeface="+mj-lt"/>
              <a:buAutoNum type="arabicPeriod" startAt="2"/>
              <a:tabLst/>
              <a:defRPr/>
            </a:pPr>
            <a:r>
              <a:rPr kumimoji="0" lang="en-US" sz="1800" b="0" i="0" u="none" strike="noStrike" kern="1200" cap="none" spc="0" normalizeH="0" baseline="0" noProof="0" dirty="0" err="1">
                <a:ln>
                  <a:noFill/>
                </a:ln>
                <a:solidFill>
                  <a:schemeClr val="tx2"/>
                </a:solidFill>
                <a:effectLst/>
                <a:uLnTx/>
                <a:uFillTx/>
                <a:ea typeface="+mn-ea"/>
                <a:cs typeface="+mn-cs"/>
              </a:rPr>
              <a:t>Evalueer</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en-US" sz="1800" b="0" i="0" u="none" strike="noStrike" kern="1200" cap="none" spc="0" normalizeH="0" baseline="0" noProof="0" dirty="0" err="1">
                <a:ln>
                  <a:noFill/>
                </a:ln>
                <a:solidFill>
                  <a:schemeClr val="tx2"/>
                </a:solidFill>
                <a:effectLst/>
                <a:uLnTx/>
                <a:uFillTx/>
                <a:ea typeface="+mn-ea"/>
                <a:cs typeface="+mn-cs"/>
              </a:rPr>
              <a:t>jaarlijks</a:t>
            </a:r>
            <a:r>
              <a:rPr kumimoji="0" lang="en-US" sz="1800" b="0" i="0" u="none" strike="noStrike" kern="1200" cap="none" spc="0" normalizeH="0" baseline="0" noProof="0" dirty="0">
                <a:ln>
                  <a:noFill/>
                </a:ln>
                <a:solidFill>
                  <a:schemeClr val="tx2"/>
                </a:solidFill>
                <a:effectLst/>
                <a:uLnTx/>
                <a:uFillTx/>
                <a:ea typeface="+mn-ea"/>
                <a:cs typeface="+mn-cs"/>
              </a:rPr>
              <a:t> de </a:t>
            </a:r>
            <a:r>
              <a:rPr kumimoji="0" lang="en-US" sz="1800" b="0" i="0" u="none" strike="noStrike" kern="1200" cap="none" spc="0" normalizeH="0" baseline="0" noProof="0" dirty="0" err="1">
                <a:ln>
                  <a:noFill/>
                </a:ln>
                <a:solidFill>
                  <a:schemeClr val="tx2"/>
                </a:solidFill>
                <a:effectLst/>
                <a:uLnTx/>
                <a:uFillTx/>
                <a:ea typeface="+mn-ea"/>
                <a:cs typeface="+mn-cs"/>
              </a:rPr>
              <a:t>indicatie</a:t>
            </a:r>
            <a:r>
              <a:rPr kumimoji="0" lang="en-US" sz="1800" b="0" i="0" u="none" strike="noStrike" kern="1200" cap="none" spc="0" normalizeH="0" baseline="0" noProof="0" dirty="0">
                <a:ln>
                  <a:noFill/>
                </a:ln>
                <a:solidFill>
                  <a:schemeClr val="tx2"/>
                </a:solidFill>
                <a:effectLst/>
                <a:uLnTx/>
                <a:uFillTx/>
                <a:ea typeface="+mn-ea"/>
                <a:cs typeface="+mn-cs"/>
              </a:rPr>
              <a:t> van PPI (! Stop NSAID)</a:t>
            </a:r>
          </a:p>
          <a:p>
            <a:pPr marL="342900" marR="0" lvl="0" indent="-342900" algn="l" defTabSz="914400" rtl="0" eaLnBrk="1" fontAlgn="auto" latinLnBrk="0" hangingPunct="1">
              <a:lnSpc>
                <a:spcPct val="100000"/>
              </a:lnSpc>
              <a:spcBef>
                <a:spcPts val="0"/>
              </a:spcBef>
              <a:spcAft>
                <a:spcPts val="0"/>
              </a:spcAft>
              <a:buClr>
                <a:srgbClr val="268593"/>
              </a:buClr>
              <a:buSzTx/>
              <a:buFont typeface="+mj-lt"/>
              <a:buAutoNum type="arabicPeriod" startAt="3"/>
              <a:tabLst/>
              <a:defRPr/>
            </a:pPr>
            <a:r>
              <a:rPr kumimoji="0" lang="nl-NL" sz="1800" b="0" i="0" u="none" strike="noStrike" kern="1200" cap="none" spc="0" normalizeH="0" baseline="0" noProof="0" dirty="0">
                <a:ln>
                  <a:noFill/>
                </a:ln>
                <a:solidFill>
                  <a:schemeClr val="tx2"/>
                </a:solidFill>
                <a:effectLst/>
                <a:uLnTx/>
                <a:uFillTx/>
                <a:ea typeface="+mn-ea"/>
                <a:cs typeface="+mn-cs"/>
              </a:rPr>
              <a:t>Opstellen afbouwschema door apotheker</a:t>
            </a:r>
          </a:p>
          <a:p>
            <a:pPr marL="342900" marR="0" lvl="0" indent="-342900" algn="l" defTabSz="914400" rtl="0" eaLnBrk="1" fontAlgn="auto" latinLnBrk="0" hangingPunct="1">
              <a:lnSpc>
                <a:spcPct val="100000"/>
              </a:lnSpc>
              <a:spcBef>
                <a:spcPts val="0"/>
              </a:spcBef>
              <a:spcAft>
                <a:spcPts val="0"/>
              </a:spcAft>
              <a:buClr>
                <a:srgbClr val="268593"/>
              </a:buClr>
              <a:buSzTx/>
              <a:buFont typeface="+mj-lt"/>
              <a:buAutoNum type="arabicPeriod" startAt="4"/>
              <a:tabLst/>
              <a:defRPr/>
            </a:pPr>
            <a:r>
              <a:rPr kumimoji="0" lang="nl-NL" sz="1800" b="0" i="0" u="none" strike="noStrike" kern="1200" cap="none" spc="0" normalizeH="0" baseline="0" noProof="0" dirty="0">
                <a:ln>
                  <a:noFill/>
                </a:ln>
                <a:solidFill>
                  <a:schemeClr val="tx2"/>
                </a:solidFill>
                <a:effectLst/>
                <a:uLnTx/>
                <a:uFillTx/>
                <a:ea typeface="+mn-ea"/>
                <a:cs typeface="+mn-cs"/>
              </a:rPr>
              <a:t>Uitleg </a:t>
            </a:r>
            <a:r>
              <a:rPr kumimoji="0" lang="nl-NL" sz="1800" b="0" i="0" u="none" strike="noStrike" kern="1200" cap="none" spc="0" normalizeH="0" baseline="0" noProof="0" dirty="0" err="1">
                <a:ln>
                  <a:noFill/>
                </a:ln>
                <a:solidFill>
                  <a:schemeClr val="tx2"/>
                </a:solidFill>
                <a:effectLst/>
                <a:uLnTx/>
                <a:uFillTx/>
                <a:ea typeface="+mn-ea"/>
                <a:cs typeface="+mn-cs"/>
              </a:rPr>
              <a:t>rebound-effect</a:t>
            </a:r>
            <a:r>
              <a:rPr kumimoji="0" lang="nl-NL" sz="1800" b="0" i="0" u="none" strike="noStrike" kern="1200" cap="none" spc="0" normalizeH="0" baseline="0" noProof="0" dirty="0">
                <a:ln>
                  <a:noFill/>
                </a:ln>
                <a:solidFill>
                  <a:schemeClr val="tx2"/>
                </a:solidFill>
                <a:effectLst/>
                <a:uLnTx/>
                <a:uFillTx/>
                <a:ea typeface="+mn-ea"/>
                <a:cs typeface="+mn-cs"/>
              </a:rPr>
              <a:t> door arts </a:t>
            </a:r>
            <a:r>
              <a:rPr kumimoji="0" lang="en-US" sz="1800" b="0" i="0" u="none" strike="noStrike" kern="1200" cap="none" spc="0" normalizeH="0" baseline="0" noProof="0" dirty="0">
                <a:ln>
                  <a:noFill/>
                </a:ln>
                <a:solidFill>
                  <a:srgbClr val="268593"/>
                </a:solidFill>
                <a:effectLst/>
                <a:uLnTx/>
                <a:uFillTx/>
                <a:ea typeface="+mn-lt"/>
                <a:cs typeface="+mn-lt"/>
              </a:rPr>
              <a:t>EN/OF</a:t>
            </a:r>
            <a:r>
              <a:rPr kumimoji="0" lang="nl-NL" sz="1800" b="0" i="0" u="none" strike="noStrike" kern="1200" cap="none" spc="0" normalizeH="0" baseline="0" noProof="0" dirty="0">
                <a:ln>
                  <a:noFill/>
                </a:ln>
                <a:solidFill>
                  <a:prstClr val="black"/>
                </a:solidFill>
                <a:effectLst/>
                <a:uLnTx/>
                <a:uFillTx/>
                <a:ea typeface="+mn-ea"/>
                <a:cs typeface="+mn-cs"/>
              </a:rPr>
              <a:t> </a:t>
            </a:r>
            <a:r>
              <a:rPr kumimoji="0" lang="nl-NL" sz="1800" b="0" i="0" u="none" strike="noStrike" kern="1200" cap="none" spc="0" normalizeH="0" baseline="0" noProof="0" dirty="0">
                <a:ln>
                  <a:noFill/>
                </a:ln>
                <a:solidFill>
                  <a:schemeClr val="tx2"/>
                </a:solidFill>
                <a:effectLst/>
                <a:uLnTx/>
                <a:uFillTx/>
                <a:ea typeface="+mn-ea"/>
                <a:cs typeface="+mn-cs"/>
              </a:rPr>
              <a:t>apotheker</a:t>
            </a:r>
          </a:p>
          <a:p>
            <a:pPr marL="342900" marR="0" lvl="0" indent="-342900" algn="l" defTabSz="914400" rtl="0" eaLnBrk="1" fontAlgn="auto" latinLnBrk="0" hangingPunct="1">
              <a:lnSpc>
                <a:spcPct val="100000"/>
              </a:lnSpc>
              <a:spcBef>
                <a:spcPts val="0"/>
              </a:spcBef>
              <a:spcAft>
                <a:spcPts val="0"/>
              </a:spcAft>
              <a:buClr>
                <a:srgbClr val="268593"/>
              </a:buClr>
              <a:buSzTx/>
              <a:buFont typeface="+mj-lt"/>
              <a:buAutoNum type="arabicPeriod" startAt="5"/>
              <a:tabLst/>
              <a:defRPr/>
            </a:pPr>
            <a:r>
              <a:rPr kumimoji="0" lang="en-US" sz="1800" b="0" i="0" u="none" strike="noStrike" kern="1200" cap="none" spc="0" normalizeH="0" baseline="0" noProof="0" dirty="0" err="1">
                <a:ln>
                  <a:noFill/>
                </a:ln>
                <a:solidFill>
                  <a:schemeClr val="tx2"/>
                </a:solidFill>
                <a:effectLst/>
                <a:uLnTx/>
                <a:uFillTx/>
                <a:ea typeface="+mn-ea"/>
                <a:cs typeface="+mn-cs"/>
              </a:rPr>
              <a:t>Begeleiding</a:t>
            </a:r>
            <a:r>
              <a:rPr kumimoji="0" lang="en-US" sz="1800" b="0" i="0" u="none" strike="noStrike" kern="1200" cap="none" spc="0" normalizeH="0" baseline="0" noProof="0" dirty="0">
                <a:ln>
                  <a:noFill/>
                </a:ln>
                <a:solidFill>
                  <a:schemeClr val="tx2"/>
                </a:solidFill>
                <a:effectLst/>
                <a:uLnTx/>
                <a:uFillTx/>
                <a:ea typeface="+mn-ea"/>
                <a:cs typeface="+mn-cs"/>
              </a:rPr>
              <a:t> </a:t>
            </a:r>
            <a:r>
              <a:rPr kumimoji="0" lang="nl-NL" sz="1800" b="0" i="0" u="none" strike="noStrike" kern="1200" cap="none" spc="0" normalizeH="0" baseline="0" noProof="0" dirty="0">
                <a:ln>
                  <a:noFill/>
                </a:ln>
                <a:solidFill>
                  <a:schemeClr val="tx2"/>
                </a:solidFill>
                <a:effectLst/>
                <a:uLnTx/>
                <a:uFillTx/>
                <a:ea typeface="+mn-ea"/>
                <a:cs typeface="+mn-cs"/>
              </a:rPr>
              <a:t>patiënt door arts </a:t>
            </a:r>
            <a:r>
              <a:rPr kumimoji="0" lang="en-US" sz="1800" b="0" i="0" u="none" strike="noStrike" kern="1200" cap="none" spc="0" normalizeH="0" baseline="0" noProof="0" dirty="0">
                <a:ln>
                  <a:noFill/>
                </a:ln>
                <a:solidFill>
                  <a:srgbClr val="268593"/>
                </a:solidFill>
                <a:effectLst/>
                <a:uLnTx/>
                <a:uFillTx/>
                <a:ea typeface="+mn-lt"/>
                <a:cs typeface="+mn-lt"/>
              </a:rPr>
              <a:t>EN</a:t>
            </a:r>
            <a:r>
              <a:rPr kumimoji="0" lang="nl-NL" sz="1800" b="0" i="0" u="none" strike="noStrike" kern="1200" cap="none" spc="0" normalizeH="0" baseline="0" noProof="0" dirty="0">
                <a:ln>
                  <a:noFill/>
                </a:ln>
                <a:solidFill>
                  <a:prstClr val="black"/>
                </a:solidFill>
                <a:effectLst/>
                <a:uLnTx/>
                <a:uFillTx/>
                <a:ea typeface="+mn-ea"/>
                <a:cs typeface="+mn-cs"/>
              </a:rPr>
              <a:t> </a:t>
            </a:r>
            <a:r>
              <a:rPr kumimoji="0" lang="nl-NL" sz="1800" b="0" i="0" u="none" strike="noStrike" kern="1200" cap="none" spc="0" normalizeH="0" baseline="0" noProof="0" dirty="0">
                <a:ln>
                  <a:noFill/>
                </a:ln>
                <a:solidFill>
                  <a:schemeClr val="tx2"/>
                </a:solidFill>
                <a:effectLst/>
                <a:uLnTx/>
                <a:uFillTx/>
                <a:ea typeface="+mn-ea"/>
                <a:cs typeface="+mn-cs"/>
              </a:rPr>
              <a:t>apotheker</a:t>
            </a:r>
          </a:p>
          <a:p>
            <a:pPr marL="1085850" marR="0" lvl="2"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srgbClr val="000000"/>
              </a:solidFill>
              <a:effectLst/>
              <a:uLnTx/>
              <a:uFillTx/>
              <a:latin typeface="Corbel" panose="020B0503020204020204"/>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268593"/>
              </a:solidFill>
              <a:effectLst/>
              <a:uLnTx/>
              <a:uFillTx/>
              <a:latin typeface="Corbel" panose="020B0503020204020204"/>
              <a:ea typeface="+mn-ea"/>
              <a:cs typeface="+mn-cs"/>
            </a:endParaRPr>
          </a:p>
        </p:txBody>
      </p:sp>
      <p:sp>
        <p:nvSpPr>
          <p:cNvPr id="6" name="Slide Number Placeholder 36">
            <a:extLst>
              <a:ext uri="{FF2B5EF4-FFF2-40B4-BE49-F238E27FC236}">
                <a16:creationId xmlns:a16="http://schemas.microsoft.com/office/drawing/2014/main" id="{C28039DE-888F-61E2-699D-EB0F2739AFDD}"/>
              </a:ext>
            </a:extLst>
          </p:cNvPr>
          <p:cNvSpPr>
            <a:spLocks noGrp="1"/>
          </p:cNvSpPr>
          <p:nvPr>
            <p:ph type="sldNum" sz="quarter" idx="22"/>
          </p:nvPr>
        </p:nvSpPr>
        <p:spPr>
          <a:xfrm>
            <a:off x="11760424" y="6566887"/>
            <a:ext cx="252000" cy="228599"/>
          </a:xfrm>
        </p:spPr>
        <p:txBody>
          <a:bodyPr/>
          <a:lstStyle/>
          <a:p>
            <a:fld id="{6F59F840-A25C-47C2-9D32-7D79F8CD7447}" type="slidenum">
              <a:rPr lang="nl-BE" smtClean="0"/>
              <a:pPr/>
              <a:t>47</a:t>
            </a:fld>
            <a:endParaRPr lang="nl-BE" dirty="0"/>
          </a:p>
        </p:txBody>
      </p:sp>
    </p:spTree>
    <p:extLst>
      <p:ext uri="{BB962C8B-B14F-4D97-AF65-F5344CB8AC3E}">
        <p14:creationId xmlns:p14="http://schemas.microsoft.com/office/powerpoint/2010/main" val="40320770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99EA8B1-B0A7-587C-62FE-20F2AAF8D444}"/>
              </a:ext>
            </a:extLst>
          </p:cNvPr>
          <p:cNvSpPr/>
          <p:nvPr/>
        </p:nvSpPr>
        <p:spPr>
          <a:xfrm>
            <a:off x="-98535" y="1138620"/>
            <a:ext cx="12340896" cy="61310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388F3FF0-54DA-BFD2-5822-24F6B3BE0BD7}"/>
              </a:ext>
            </a:extLst>
          </p:cNvPr>
          <p:cNvPicPr>
            <a:picLocks noChangeAspect="1"/>
          </p:cNvPicPr>
          <p:nvPr/>
        </p:nvPicPr>
        <p:blipFill>
          <a:blip r:embed="rId2">
            <a:duotone>
              <a:schemeClr val="bg2">
                <a:shade val="45000"/>
                <a:satMod val="135000"/>
              </a:schemeClr>
              <a:prstClr val="white"/>
            </a:duotone>
          </a:blip>
          <a:stretch>
            <a:fillRect/>
          </a:stretch>
        </p:blipFill>
        <p:spPr>
          <a:xfrm>
            <a:off x="1947916" y="-684047"/>
            <a:ext cx="8243613" cy="8226095"/>
          </a:xfrm>
          <a:prstGeom prst="rect">
            <a:avLst/>
          </a:prstGeom>
        </p:spPr>
      </p:pic>
      <p:pic>
        <p:nvPicPr>
          <p:cNvPr id="3" name="Picture 2">
            <a:extLst>
              <a:ext uri="{FF2B5EF4-FFF2-40B4-BE49-F238E27FC236}">
                <a16:creationId xmlns:a16="http://schemas.microsoft.com/office/drawing/2014/main" id="{9895574B-4332-C777-0563-AE87D4A03AA0}"/>
              </a:ext>
            </a:extLst>
          </p:cNvPr>
          <p:cNvPicPr>
            <a:picLocks noChangeAspect="1"/>
          </p:cNvPicPr>
          <p:nvPr/>
        </p:nvPicPr>
        <p:blipFill rotWithShape="1">
          <a:blip r:embed="rId2">
            <a:duotone>
              <a:schemeClr val="bg2">
                <a:shade val="45000"/>
                <a:satMod val="135000"/>
              </a:schemeClr>
              <a:prstClr val="white"/>
            </a:duotone>
          </a:blip>
          <a:srcRect r="-106" b="72950"/>
          <a:stretch/>
        </p:blipFill>
        <p:spPr>
          <a:xfrm rot="5400000">
            <a:off x="7168054" y="1672023"/>
            <a:ext cx="8252375" cy="2225167"/>
          </a:xfrm>
          <a:prstGeom prst="rect">
            <a:avLst/>
          </a:prstGeom>
        </p:spPr>
      </p:pic>
      <p:pic>
        <p:nvPicPr>
          <p:cNvPr id="4" name="Picture 3">
            <a:extLst>
              <a:ext uri="{FF2B5EF4-FFF2-40B4-BE49-F238E27FC236}">
                <a16:creationId xmlns:a16="http://schemas.microsoft.com/office/drawing/2014/main" id="{1DEDC694-CF0F-8369-C003-1B62EB362FA3}"/>
              </a:ext>
            </a:extLst>
          </p:cNvPr>
          <p:cNvPicPr>
            <a:picLocks noChangeAspect="1"/>
          </p:cNvPicPr>
          <p:nvPr/>
        </p:nvPicPr>
        <p:blipFill rotWithShape="1">
          <a:blip r:embed="rId2">
            <a:duotone>
              <a:schemeClr val="bg2">
                <a:shade val="45000"/>
                <a:satMod val="135000"/>
              </a:schemeClr>
              <a:prstClr val="white"/>
            </a:duotone>
          </a:blip>
          <a:srcRect r="-106" b="72950"/>
          <a:stretch/>
        </p:blipFill>
        <p:spPr>
          <a:xfrm rot="5400000">
            <a:off x="-3280982" y="1672022"/>
            <a:ext cx="8252375" cy="2225167"/>
          </a:xfrm>
          <a:prstGeom prst="rect">
            <a:avLst/>
          </a:prstGeom>
        </p:spPr>
      </p:pic>
    </p:spTree>
    <p:extLst>
      <p:ext uri="{BB962C8B-B14F-4D97-AF65-F5344CB8AC3E}">
        <p14:creationId xmlns:p14="http://schemas.microsoft.com/office/powerpoint/2010/main" val="36755506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BEE0A-D010-0EE7-8141-D039640425F5}"/>
            </a:ext>
          </a:extLst>
        </p:cNvPr>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46B066DD-52B1-23B0-7EF3-DBC2062DB435}"/>
              </a:ext>
            </a:extLst>
          </p:cNvPr>
          <p:cNvSpPr>
            <a:spLocks noGrp="1"/>
          </p:cNvSpPr>
          <p:nvPr>
            <p:ph type="sldNum" sz="quarter" idx="12"/>
          </p:nvPr>
        </p:nvSpPr>
        <p:spPr/>
        <p:txBody>
          <a:bodyPr/>
          <a:lstStyle/>
          <a:p>
            <a:fld id="{6F59F840-A25C-47C2-9D32-7D79F8CD7447}" type="slidenum">
              <a:rPr lang="nl-BE" smtClean="0"/>
              <a:pPr/>
              <a:t>49</a:t>
            </a:fld>
            <a:endParaRPr lang="nl-BE"/>
          </a:p>
        </p:txBody>
      </p:sp>
      <p:pic>
        <p:nvPicPr>
          <p:cNvPr id="10" name="Picture Placeholder 9" descr="A close-up of a stethoscope&#10;&#10;Description automatically generated">
            <a:extLst>
              <a:ext uri="{FF2B5EF4-FFF2-40B4-BE49-F238E27FC236}">
                <a16:creationId xmlns:a16="http://schemas.microsoft.com/office/drawing/2014/main" id="{AE0C2DD6-1C39-73A0-EDA1-A4BF412F00A5}"/>
              </a:ext>
            </a:extLst>
          </p:cNvPr>
          <p:cNvPicPr>
            <a:picLocks noGrp="1" noChangeAspect="1"/>
          </p:cNvPicPr>
          <p:nvPr>
            <p:ph type="pic" sz="quarter" idx="17"/>
          </p:nvPr>
        </p:nvPicPr>
        <p:blipFill>
          <a:blip r:embed="rId2"/>
          <a:srcRect l="8" r="8"/>
          <a:stretch>
            <a:fillRect/>
          </a:stretch>
        </p:blipFill>
        <p:spPr/>
      </p:pic>
    </p:spTree>
    <p:extLst>
      <p:ext uri="{BB962C8B-B14F-4D97-AF65-F5344CB8AC3E}">
        <p14:creationId xmlns:p14="http://schemas.microsoft.com/office/powerpoint/2010/main" val="3711637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FAB811-50A4-4E4D-8ED9-6A4EA44EF168}"/>
              </a:ext>
            </a:extLst>
          </p:cNvPr>
          <p:cNvSpPr>
            <a:spLocks noGrp="1"/>
          </p:cNvSpPr>
          <p:nvPr>
            <p:ph type="title"/>
          </p:nvPr>
        </p:nvSpPr>
        <p:spPr>
          <a:xfrm>
            <a:off x="733108" y="-91440"/>
            <a:ext cx="10514013" cy="1229124"/>
          </a:xfrm>
        </p:spPr>
        <p:txBody>
          <a:bodyPr vert="horz" lIns="91440" tIns="45720" rIns="91440" bIns="45720" anchor="b">
            <a:normAutofit/>
          </a:bodyPr>
          <a:lstStyle/>
          <a:p>
            <a:pPr algn="l"/>
            <a:r>
              <a:rPr lang="en-US" dirty="0"/>
              <a:t>	Nut van PPI’s</a:t>
            </a:r>
          </a:p>
        </p:txBody>
      </p:sp>
      <p:sp>
        <p:nvSpPr>
          <p:cNvPr id="5" name="Tijdelijke aanduiding voor tekst 4">
            <a:extLst>
              <a:ext uri="{FF2B5EF4-FFF2-40B4-BE49-F238E27FC236}">
                <a16:creationId xmlns:a16="http://schemas.microsoft.com/office/drawing/2014/main" id="{29D6E15F-E93D-72F4-6348-1212495EED1D}"/>
              </a:ext>
            </a:extLst>
          </p:cNvPr>
          <p:cNvSpPr>
            <a:spLocks noGrp="1"/>
          </p:cNvSpPr>
          <p:nvPr>
            <p:ph type="body" sz="quarter" idx="19"/>
          </p:nvPr>
        </p:nvSpPr>
        <p:spPr>
          <a:xfrm>
            <a:off x="1449480" y="6269518"/>
            <a:ext cx="8959440" cy="558001"/>
          </a:xfrm>
        </p:spPr>
        <p:txBody>
          <a:bodyPr anchor="ctr"/>
          <a:lstStyle/>
          <a:p>
            <a:r>
              <a:rPr lang="nl-BE" dirty="0">
                <a:effectLst/>
                <a:latin typeface="+mj-lt"/>
                <a:ea typeface="Times New Roman" panose="02020603050405020304" pitchFamily="18" charset="0"/>
              </a:rPr>
              <a:t>Leendertse A.</a:t>
            </a:r>
            <a:r>
              <a:rPr lang="nl-BE" dirty="0">
                <a:effectLst/>
                <a:latin typeface="+mj-lt"/>
                <a:ea typeface="Calibri" panose="020F0502020204030204" pitchFamily="34" charset="0"/>
              </a:rPr>
              <a:t> </a:t>
            </a:r>
            <a:r>
              <a:rPr lang="nl-BE" dirty="0" err="1"/>
              <a:t>Frequency</a:t>
            </a:r>
            <a:r>
              <a:rPr lang="nl-BE" dirty="0"/>
              <a:t> of </a:t>
            </a:r>
            <a:r>
              <a:rPr lang="nl-BE" dirty="0" err="1"/>
              <a:t>and</a:t>
            </a:r>
            <a:r>
              <a:rPr lang="nl-BE" dirty="0"/>
              <a:t> Risk Factors </a:t>
            </a:r>
            <a:r>
              <a:rPr lang="nl-BE" dirty="0" err="1"/>
              <a:t>for</a:t>
            </a:r>
            <a:r>
              <a:rPr lang="nl-BE" dirty="0"/>
              <a:t> </a:t>
            </a:r>
            <a:r>
              <a:rPr lang="nl-BE" dirty="0" err="1"/>
              <a:t>Preventable</a:t>
            </a:r>
            <a:r>
              <a:rPr lang="nl-BE" dirty="0"/>
              <a:t> </a:t>
            </a:r>
            <a:r>
              <a:rPr lang="nl-BE" dirty="0" err="1"/>
              <a:t>Medication-Related</a:t>
            </a:r>
            <a:r>
              <a:rPr lang="nl-BE" dirty="0"/>
              <a:t> </a:t>
            </a:r>
            <a:r>
              <a:rPr lang="nl-BE" dirty="0" err="1"/>
              <a:t>Hospital</a:t>
            </a:r>
            <a:r>
              <a:rPr lang="nl-BE" dirty="0"/>
              <a:t> </a:t>
            </a:r>
            <a:r>
              <a:rPr lang="nl-BE" dirty="0" err="1"/>
              <a:t>Admissions</a:t>
            </a:r>
            <a:r>
              <a:rPr lang="nl-BE" dirty="0"/>
              <a:t> in </a:t>
            </a:r>
            <a:r>
              <a:rPr lang="nl-BE" dirty="0" err="1"/>
              <a:t>the</a:t>
            </a:r>
            <a:r>
              <a:rPr lang="nl-BE" dirty="0"/>
              <a:t> Netherlands. </a:t>
            </a:r>
            <a:r>
              <a:rPr lang="nl-BE" dirty="0" err="1"/>
              <a:t>Arch</a:t>
            </a:r>
            <a:r>
              <a:rPr lang="nl-BE" dirty="0"/>
              <a:t> Intern Med.2008;168(17):1890-1896</a:t>
            </a:r>
          </a:p>
          <a:p>
            <a:r>
              <a:rPr lang="nl-BE" dirty="0">
                <a:latin typeface="+mj-lt"/>
                <a:ea typeface="Calibri" panose="020F0502020204030204" pitchFamily="34" charset="0"/>
              </a:rPr>
              <a:t>Van der Hooft CS, Dieleman JP, </a:t>
            </a:r>
            <a:r>
              <a:rPr lang="nl-BE" dirty="0" err="1">
                <a:latin typeface="+mj-lt"/>
                <a:ea typeface="Calibri" panose="020F0502020204030204" pitchFamily="34" charset="0"/>
              </a:rPr>
              <a:t>Siemes</a:t>
            </a:r>
            <a:r>
              <a:rPr lang="nl-BE" dirty="0">
                <a:latin typeface="+mj-lt"/>
                <a:ea typeface="Calibri" panose="020F0502020204030204" pitchFamily="34" charset="0"/>
              </a:rPr>
              <a:t> C et al. </a:t>
            </a:r>
            <a:r>
              <a:rPr lang="en-GB" dirty="0">
                <a:latin typeface="+mj-lt"/>
                <a:ea typeface="Calibri" panose="020F0502020204030204" pitchFamily="34" charset="0"/>
              </a:rPr>
              <a:t>Adverse drug reaction-related hospitalisations: a population-based cohort study. </a:t>
            </a:r>
            <a:r>
              <a:rPr lang="nl-BE" dirty="0" err="1">
                <a:latin typeface="+mj-lt"/>
                <a:ea typeface="Calibri" panose="020F0502020204030204" pitchFamily="34" charset="0"/>
              </a:rPr>
              <a:t>Pharmacoepidemiol</a:t>
            </a:r>
            <a:r>
              <a:rPr lang="nl-BE" dirty="0">
                <a:latin typeface="+mj-lt"/>
                <a:ea typeface="Calibri" panose="020F0502020204030204" pitchFamily="34" charset="0"/>
              </a:rPr>
              <a:t> Drug </a:t>
            </a:r>
            <a:r>
              <a:rPr lang="nl-BE" dirty="0" err="1">
                <a:latin typeface="+mj-lt"/>
                <a:ea typeface="Calibri" panose="020F0502020204030204" pitchFamily="34" charset="0"/>
              </a:rPr>
              <a:t>Saf</a:t>
            </a:r>
            <a:r>
              <a:rPr lang="nl-BE" dirty="0">
                <a:latin typeface="+mj-lt"/>
                <a:ea typeface="Calibri" panose="020F0502020204030204" pitchFamily="34" charset="0"/>
              </a:rPr>
              <a:t>. 2008;17:365-371</a:t>
            </a:r>
          </a:p>
          <a:p>
            <a:r>
              <a:rPr lang="nl-BE" dirty="0">
                <a:latin typeface="+mj-lt"/>
                <a:ea typeface="Calibri" panose="020F0502020204030204" pitchFamily="34" charset="0"/>
              </a:rPr>
              <a:t>Expertgroep Medicatieveiligheid. HARM-WRESTLING. Ministerie van Volksgezondheid, Welzijn en Sport. Den Haag 2009</a:t>
            </a:r>
            <a:endParaRPr lang="nl-BE" dirty="0"/>
          </a:p>
        </p:txBody>
      </p:sp>
      <p:sp>
        <p:nvSpPr>
          <p:cNvPr id="4" name="TextBox 169">
            <a:extLst>
              <a:ext uri="{FF2B5EF4-FFF2-40B4-BE49-F238E27FC236}">
                <a16:creationId xmlns:a16="http://schemas.microsoft.com/office/drawing/2014/main" id="{668C5C22-E7D4-C088-6C0E-94A373EDEC54}"/>
              </a:ext>
            </a:extLst>
          </p:cNvPr>
          <p:cNvSpPr txBox="1"/>
          <p:nvPr/>
        </p:nvSpPr>
        <p:spPr>
          <a:xfrm>
            <a:off x="812800" y="1434257"/>
            <a:ext cx="10858141" cy="4339650"/>
          </a:xfrm>
          <a:prstGeom prst="rect">
            <a:avLst/>
          </a:prstGeom>
          <a:noFill/>
        </p:spPr>
        <p:txBody>
          <a:bodyPr wrap="square" lIns="91440" tIns="45720" rIns="91440" bIns="45720" rtlCol="0" anchor="ctr" anchorCtr="0">
            <a:spAutoFit/>
          </a:bodyPr>
          <a:lstStyle/>
          <a:p>
            <a:r>
              <a:rPr lang="nl-NL" sz="2400" dirty="0">
                <a:solidFill>
                  <a:schemeClr val="accent1"/>
                </a:solidFill>
              </a:rPr>
              <a:t>Geneesmiddel-gerelateerde ziekenhuisopnames</a:t>
            </a:r>
            <a:endParaRPr lang="en-US" sz="2400" dirty="0">
              <a:solidFill>
                <a:schemeClr val="accent1"/>
              </a:solidFill>
              <a:ea typeface="+mn-lt"/>
              <a:cs typeface="+mn-lt"/>
            </a:endParaRPr>
          </a:p>
          <a:p>
            <a:endParaRPr lang="en-US" dirty="0">
              <a:solidFill>
                <a:schemeClr val="accent1"/>
              </a:solidFill>
              <a:latin typeface="+mj-lt"/>
              <a:ea typeface="+mn-lt"/>
              <a:cs typeface="+mn-lt"/>
            </a:endParaRPr>
          </a:p>
          <a:p>
            <a:r>
              <a:rPr lang="en-US" dirty="0">
                <a:solidFill>
                  <a:schemeClr val="accent1"/>
                </a:solidFill>
                <a:latin typeface="+mj-lt"/>
                <a:ea typeface="+mn-lt"/>
                <a:cs typeface="+mn-lt"/>
              </a:rPr>
              <a:t>10%</a:t>
            </a:r>
            <a:r>
              <a:rPr lang="en-US" dirty="0">
                <a:latin typeface="+mj-lt"/>
                <a:ea typeface="+mn-lt"/>
                <a:cs typeface="+mn-lt"/>
              </a:rPr>
              <a:t> </a:t>
            </a:r>
            <a:r>
              <a:rPr lang="en-US" dirty="0">
                <a:solidFill>
                  <a:schemeClr val="tx2"/>
                </a:solidFill>
                <a:latin typeface="+mj-lt"/>
                <a:ea typeface="+mn-lt"/>
                <a:cs typeface="+mn-lt"/>
              </a:rPr>
              <a:t>van de </a:t>
            </a:r>
            <a:r>
              <a:rPr lang="en-US" dirty="0" err="1">
                <a:solidFill>
                  <a:schemeClr val="tx2"/>
                </a:solidFill>
                <a:latin typeface="+mj-lt"/>
                <a:ea typeface="+mn-lt"/>
                <a:cs typeface="+mn-lt"/>
              </a:rPr>
              <a:t>ongeplande</a:t>
            </a:r>
            <a:r>
              <a:rPr lang="en-US" dirty="0">
                <a:solidFill>
                  <a:schemeClr val="tx2"/>
                </a:solidFill>
                <a:latin typeface="+mj-lt"/>
                <a:ea typeface="+mn-lt"/>
                <a:cs typeface="+mn-lt"/>
              </a:rPr>
              <a:t> </a:t>
            </a:r>
            <a:r>
              <a:rPr lang="en-US" dirty="0" err="1">
                <a:solidFill>
                  <a:schemeClr val="tx2"/>
                </a:solidFill>
                <a:latin typeface="+mj-lt"/>
                <a:ea typeface="+mn-lt"/>
                <a:cs typeface="+mn-lt"/>
              </a:rPr>
              <a:t>ziekenhuisopnames</a:t>
            </a:r>
            <a:r>
              <a:rPr lang="en-US" dirty="0">
                <a:solidFill>
                  <a:schemeClr val="tx2"/>
                </a:solidFill>
                <a:latin typeface="+mj-lt"/>
                <a:ea typeface="+mn-lt"/>
                <a:cs typeface="+mn-lt"/>
              </a:rPr>
              <a:t> is </a:t>
            </a:r>
            <a:r>
              <a:rPr lang="en-US" dirty="0" err="1">
                <a:solidFill>
                  <a:schemeClr val="tx2"/>
                </a:solidFill>
                <a:latin typeface="+mj-lt"/>
                <a:ea typeface="+mn-lt"/>
                <a:cs typeface="+mn-lt"/>
              </a:rPr>
              <a:t>geneesmiddelgerelateerd</a:t>
            </a:r>
            <a:endParaRPr lang="en-US" dirty="0">
              <a:solidFill>
                <a:schemeClr val="tx2"/>
              </a:solidFill>
              <a:latin typeface="+mj-lt"/>
              <a:ea typeface="+mn-lt"/>
              <a:cs typeface="+mn-lt"/>
            </a:endParaRPr>
          </a:p>
          <a:p>
            <a:endParaRPr lang="en-US" b="0" i="0" dirty="0">
              <a:effectLst/>
              <a:latin typeface="+mj-lt"/>
              <a:ea typeface="+mn-lt"/>
              <a:cs typeface="+mn-lt"/>
            </a:endParaRPr>
          </a:p>
          <a:p>
            <a:r>
              <a:rPr lang="en-US" dirty="0">
                <a:latin typeface="+mj-lt"/>
                <a:ea typeface="+mn-lt"/>
                <a:cs typeface="+mn-lt"/>
              </a:rPr>
              <a:t>	</a:t>
            </a:r>
            <a:r>
              <a:rPr lang="en-US" dirty="0">
                <a:solidFill>
                  <a:schemeClr val="accent1"/>
                </a:solidFill>
                <a:latin typeface="+mj-lt"/>
                <a:ea typeface="+mn-lt"/>
                <a:cs typeface="+mn-lt"/>
              </a:rPr>
              <a:t>30-46%</a:t>
            </a:r>
            <a:r>
              <a:rPr lang="en-US" dirty="0">
                <a:latin typeface="+mj-lt"/>
                <a:ea typeface="+mn-lt"/>
                <a:cs typeface="+mn-lt"/>
              </a:rPr>
              <a:t> </a:t>
            </a:r>
            <a:r>
              <a:rPr lang="en-US" dirty="0" err="1">
                <a:solidFill>
                  <a:schemeClr val="tx2"/>
                </a:solidFill>
                <a:latin typeface="+mj-lt"/>
                <a:ea typeface="+mn-lt"/>
                <a:cs typeface="+mn-lt"/>
              </a:rPr>
              <a:t>zijn</a:t>
            </a:r>
            <a:r>
              <a:rPr lang="en-US" dirty="0">
                <a:solidFill>
                  <a:schemeClr val="tx2"/>
                </a:solidFill>
                <a:latin typeface="+mj-lt"/>
                <a:ea typeface="+mn-lt"/>
                <a:cs typeface="+mn-lt"/>
              </a:rPr>
              <a:t> </a:t>
            </a:r>
            <a:r>
              <a:rPr lang="en-US" dirty="0" err="1">
                <a:solidFill>
                  <a:schemeClr val="tx2"/>
                </a:solidFill>
                <a:latin typeface="+mj-lt"/>
                <a:ea typeface="+mn-lt"/>
                <a:cs typeface="+mn-lt"/>
              </a:rPr>
              <a:t>potentieel</a:t>
            </a:r>
            <a:r>
              <a:rPr lang="en-US" dirty="0">
                <a:solidFill>
                  <a:schemeClr val="tx2"/>
                </a:solidFill>
                <a:latin typeface="+mj-lt"/>
                <a:ea typeface="+mn-lt"/>
                <a:cs typeface="+mn-lt"/>
              </a:rPr>
              <a:t> </a:t>
            </a:r>
            <a:r>
              <a:rPr lang="en-US" dirty="0" err="1">
                <a:solidFill>
                  <a:schemeClr val="tx2"/>
                </a:solidFill>
                <a:latin typeface="+mj-lt"/>
                <a:ea typeface="+mn-lt"/>
                <a:cs typeface="+mn-lt"/>
              </a:rPr>
              <a:t>vermijdbaar</a:t>
            </a:r>
            <a:endParaRPr lang="en-US" dirty="0">
              <a:solidFill>
                <a:schemeClr val="tx2"/>
              </a:solidFill>
              <a:latin typeface="+mj-lt"/>
              <a:ea typeface="+mn-lt"/>
              <a:cs typeface="+mn-lt"/>
            </a:endParaRPr>
          </a:p>
          <a:p>
            <a:r>
              <a:rPr lang="en-US" b="0" i="0" dirty="0">
                <a:effectLst/>
                <a:latin typeface="+mj-lt"/>
                <a:ea typeface="+mn-lt"/>
                <a:cs typeface="+mn-lt"/>
              </a:rPr>
              <a:t>		</a:t>
            </a:r>
          </a:p>
          <a:p>
            <a:r>
              <a:rPr lang="en-US" dirty="0">
                <a:latin typeface="+mj-lt"/>
                <a:ea typeface="+mn-lt"/>
                <a:cs typeface="+mn-lt"/>
              </a:rPr>
              <a:t>		</a:t>
            </a:r>
            <a:r>
              <a:rPr lang="en-US" dirty="0">
                <a:solidFill>
                  <a:schemeClr val="accent1"/>
                </a:solidFill>
                <a:latin typeface="+mj-lt"/>
                <a:ea typeface="+mn-lt"/>
                <a:cs typeface="+mn-lt"/>
              </a:rPr>
              <a:t>15-33%</a:t>
            </a:r>
            <a:r>
              <a:rPr lang="en-US" dirty="0">
                <a:latin typeface="+mj-lt"/>
                <a:ea typeface="+mn-lt"/>
                <a:cs typeface="+mn-lt"/>
              </a:rPr>
              <a:t> </a:t>
            </a:r>
            <a:r>
              <a:rPr lang="en-US" dirty="0">
                <a:solidFill>
                  <a:schemeClr val="tx2"/>
                </a:solidFill>
                <a:latin typeface="+mj-lt"/>
                <a:ea typeface="+mn-lt"/>
                <a:cs typeface="+mn-lt"/>
              </a:rPr>
              <a:t>Gastro-</a:t>
            </a:r>
            <a:r>
              <a:rPr lang="en-US" dirty="0" err="1">
                <a:solidFill>
                  <a:schemeClr val="tx2"/>
                </a:solidFill>
                <a:latin typeface="+mj-lt"/>
                <a:ea typeface="+mn-lt"/>
                <a:cs typeface="+mn-lt"/>
              </a:rPr>
              <a:t>intestinale</a:t>
            </a:r>
            <a:r>
              <a:rPr lang="en-US" dirty="0">
                <a:solidFill>
                  <a:schemeClr val="tx2"/>
                </a:solidFill>
                <a:latin typeface="+mj-lt"/>
                <a:ea typeface="+mn-lt"/>
                <a:cs typeface="+mn-lt"/>
              </a:rPr>
              <a:t> (GI) </a:t>
            </a:r>
            <a:r>
              <a:rPr lang="en-US" dirty="0" err="1">
                <a:solidFill>
                  <a:schemeClr val="tx2"/>
                </a:solidFill>
                <a:latin typeface="+mj-lt"/>
                <a:ea typeface="+mn-lt"/>
                <a:cs typeface="+mn-lt"/>
              </a:rPr>
              <a:t>bloedingen</a:t>
            </a:r>
            <a:endParaRPr lang="en-US" dirty="0">
              <a:solidFill>
                <a:schemeClr val="tx2"/>
              </a:solidFill>
              <a:latin typeface="+mj-lt"/>
              <a:ea typeface="+mn-lt"/>
              <a:cs typeface="+mn-lt"/>
            </a:endParaRPr>
          </a:p>
          <a:p>
            <a:endParaRPr lang="en-US" b="0" i="0" dirty="0">
              <a:effectLst/>
              <a:latin typeface="+mj-lt"/>
              <a:ea typeface="+mn-lt"/>
              <a:cs typeface="+mn-lt"/>
            </a:endParaRPr>
          </a:p>
          <a:p>
            <a:r>
              <a:rPr lang="en-US" dirty="0">
                <a:latin typeface="+mj-lt"/>
                <a:ea typeface="+mn-lt"/>
                <a:cs typeface="+mn-lt"/>
              </a:rPr>
              <a:t>			</a:t>
            </a:r>
            <a:r>
              <a:rPr lang="en-US" dirty="0">
                <a:solidFill>
                  <a:schemeClr val="accent1"/>
                </a:solidFill>
                <a:latin typeface="+mj-lt"/>
                <a:ea typeface="+mn-lt"/>
                <a:cs typeface="+mn-lt"/>
              </a:rPr>
              <a:t>44%</a:t>
            </a:r>
            <a:r>
              <a:rPr lang="en-US" dirty="0">
                <a:latin typeface="+mj-lt"/>
                <a:ea typeface="+mn-lt"/>
                <a:cs typeface="+mn-lt"/>
              </a:rPr>
              <a:t> </a:t>
            </a:r>
            <a:r>
              <a:rPr lang="en-US" dirty="0" err="1">
                <a:solidFill>
                  <a:schemeClr val="tx2"/>
                </a:solidFill>
                <a:latin typeface="+mj-lt"/>
                <a:ea typeface="+mn-lt"/>
                <a:cs typeface="+mn-lt"/>
              </a:rPr>
              <a:t>ontbrak</a:t>
            </a:r>
            <a:r>
              <a:rPr lang="en-US" dirty="0">
                <a:solidFill>
                  <a:schemeClr val="tx2"/>
                </a:solidFill>
                <a:latin typeface="+mj-lt"/>
                <a:ea typeface="+mn-lt"/>
                <a:cs typeface="+mn-lt"/>
              </a:rPr>
              <a:t> adequate </a:t>
            </a:r>
            <a:r>
              <a:rPr lang="en-US" dirty="0" err="1">
                <a:solidFill>
                  <a:schemeClr val="tx2"/>
                </a:solidFill>
                <a:latin typeface="+mj-lt"/>
                <a:ea typeface="+mn-lt"/>
                <a:cs typeface="+mn-lt"/>
              </a:rPr>
              <a:t>maagbescherming</a:t>
            </a:r>
            <a:endParaRPr lang="en-US" dirty="0">
              <a:solidFill>
                <a:schemeClr val="tx2"/>
              </a:solidFill>
              <a:latin typeface="+mj-lt"/>
              <a:ea typeface="+mn-lt"/>
              <a:cs typeface="+mn-lt"/>
            </a:endParaRPr>
          </a:p>
          <a:p>
            <a:endParaRPr lang="en-US" b="0" i="0" dirty="0">
              <a:effectLst/>
              <a:latin typeface="+mj-lt"/>
              <a:ea typeface="+mn-lt"/>
              <a:cs typeface="+mn-lt"/>
            </a:endParaRPr>
          </a:p>
          <a:p>
            <a:endParaRPr lang="en-US" b="0" i="0" dirty="0">
              <a:effectLst/>
              <a:latin typeface="+mj-lt"/>
              <a:ea typeface="+mn-lt"/>
              <a:cs typeface="+mn-lt"/>
            </a:endParaRPr>
          </a:p>
          <a:p>
            <a:endParaRPr lang="en-US" b="0" i="0" dirty="0">
              <a:effectLst/>
              <a:latin typeface="+mj-lt"/>
              <a:ea typeface="+mn-lt"/>
              <a:cs typeface="+mn-lt"/>
            </a:endParaRPr>
          </a:p>
          <a:p>
            <a:r>
              <a:rPr lang="en-US" dirty="0">
                <a:solidFill>
                  <a:schemeClr val="accent1"/>
                </a:solidFill>
                <a:latin typeface="+mj-lt"/>
                <a:ea typeface="+mn-lt"/>
                <a:cs typeface="+mn-lt"/>
                <a:sym typeface="Wingdings" panose="05000000000000000000" pitchFamily="2" charset="2"/>
              </a:rPr>
              <a:t> 14% </a:t>
            </a:r>
            <a:r>
              <a:rPr lang="en-US" dirty="0">
                <a:solidFill>
                  <a:schemeClr val="tx2"/>
                </a:solidFill>
                <a:latin typeface="+mj-lt"/>
                <a:ea typeface="+mn-lt"/>
                <a:cs typeface="+mn-lt"/>
                <a:sym typeface="Wingdings" panose="05000000000000000000" pitchFamily="2" charset="2"/>
              </a:rPr>
              <a:t>van de </a:t>
            </a:r>
            <a:r>
              <a:rPr lang="en-US" dirty="0" err="1">
                <a:solidFill>
                  <a:schemeClr val="tx2"/>
                </a:solidFill>
                <a:latin typeface="+mj-lt"/>
                <a:ea typeface="+mn-lt"/>
                <a:cs typeface="+mn-lt"/>
                <a:sym typeface="Wingdings" panose="05000000000000000000" pitchFamily="2" charset="2"/>
              </a:rPr>
              <a:t>poteniteel</a:t>
            </a:r>
            <a:r>
              <a:rPr lang="en-US" dirty="0">
                <a:solidFill>
                  <a:schemeClr val="tx2"/>
                </a:solidFill>
                <a:latin typeface="+mj-lt"/>
                <a:ea typeface="+mn-lt"/>
                <a:cs typeface="+mn-lt"/>
                <a:sym typeface="Wingdings" panose="05000000000000000000" pitchFamily="2" charset="2"/>
              </a:rPr>
              <a:t> </a:t>
            </a:r>
            <a:r>
              <a:rPr lang="en-US" dirty="0" err="1">
                <a:solidFill>
                  <a:schemeClr val="tx2"/>
                </a:solidFill>
                <a:latin typeface="+mj-lt"/>
                <a:ea typeface="+mn-lt"/>
                <a:cs typeface="+mn-lt"/>
                <a:sym typeface="Wingdings" panose="05000000000000000000" pitchFamily="2" charset="2"/>
              </a:rPr>
              <a:t>vermijdbare</a:t>
            </a:r>
            <a:r>
              <a:rPr lang="en-US" dirty="0">
                <a:solidFill>
                  <a:schemeClr val="tx2"/>
                </a:solidFill>
                <a:latin typeface="+mj-lt"/>
                <a:ea typeface="+mn-lt"/>
                <a:cs typeface="+mn-lt"/>
                <a:sym typeface="Wingdings" panose="05000000000000000000" pitchFamily="2" charset="2"/>
              </a:rPr>
              <a:t> </a:t>
            </a:r>
            <a:r>
              <a:rPr lang="en-US" dirty="0" err="1">
                <a:solidFill>
                  <a:schemeClr val="tx2"/>
                </a:solidFill>
                <a:latin typeface="+mj-lt"/>
                <a:ea typeface="+mn-lt"/>
                <a:cs typeface="+mn-lt"/>
                <a:sym typeface="Wingdings" panose="05000000000000000000" pitchFamily="2" charset="2"/>
              </a:rPr>
              <a:t>ziekenhuisopnames</a:t>
            </a:r>
            <a:r>
              <a:rPr lang="en-US" dirty="0">
                <a:solidFill>
                  <a:schemeClr val="tx2"/>
                </a:solidFill>
                <a:latin typeface="+mj-lt"/>
                <a:ea typeface="+mn-lt"/>
                <a:cs typeface="+mn-lt"/>
                <a:sym typeface="Wingdings" panose="05000000000000000000" pitchFamily="2" charset="2"/>
              </a:rPr>
              <a:t> is </a:t>
            </a:r>
            <a:r>
              <a:rPr lang="en-US" dirty="0" err="1">
                <a:solidFill>
                  <a:schemeClr val="tx2"/>
                </a:solidFill>
                <a:latin typeface="+mj-lt"/>
                <a:ea typeface="+mn-lt"/>
                <a:cs typeface="+mn-lt"/>
                <a:sym typeface="Wingdings" panose="05000000000000000000" pitchFamily="2" charset="2"/>
              </a:rPr>
              <a:t>te</a:t>
            </a:r>
            <a:r>
              <a:rPr lang="en-US" dirty="0">
                <a:solidFill>
                  <a:schemeClr val="tx2"/>
                </a:solidFill>
                <a:latin typeface="+mj-lt"/>
                <a:ea typeface="+mn-lt"/>
                <a:cs typeface="+mn-lt"/>
                <a:sym typeface="Wingdings" panose="05000000000000000000" pitchFamily="2" charset="2"/>
              </a:rPr>
              <a:t> </a:t>
            </a:r>
            <a:r>
              <a:rPr lang="en-US" dirty="0" err="1">
                <a:solidFill>
                  <a:schemeClr val="tx2"/>
                </a:solidFill>
                <a:latin typeface="+mj-lt"/>
                <a:ea typeface="+mn-lt"/>
                <a:cs typeface="+mn-lt"/>
                <a:sym typeface="Wingdings" panose="05000000000000000000" pitchFamily="2" charset="2"/>
              </a:rPr>
              <a:t>wijten</a:t>
            </a:r>
            <a:r>
              <a:rPr lang="en-US" dirty="0">
                <a:solidFill>
                  <a:schemeClr val="tx2"/>
                </a:solidFill>
                <a:latin typeface="+mj-lt"/>
                <a:ea typeface="+mn-lt"/>
                <a:cs typeface="+mn-lt"/>
                <a:sym typeface="Wingdings" panose="05000000000000000000" pitchFamily="2" charset="2"/>
              </a:rPr>
              <a:t> </a:t>
            </a:r>
            <a:r>
              <a:rPr lang="en-US" dirty="0" err="1">
                <a:solidFill>
                  <a:schemeClr val="tx2"/>
                </a:solidFill>
                <a:latin typeface="+mj-lt"/>
                <a:ea typeface="+mn-lt"/>
                <a:cs typeface="+mn-lt"/>
                <a:sym typeface="Wingdings" panose="05000000000000000000" pitchFamily="2" charset="2"/>
              </a:rPr>
              <a:t>aan</a:t>
            </a:r>
            <a:r>
              <a:rPr lang="en-US" dirty="0">
                <a:solidFill>
                  <a:schemeClr val="tx2"/>
                </a:solidFill>
                <a:latin typeface="+mj-lt"/>
                <a:ea typeface="+mn-lt"/>
                <a:cs typeface="+mn-lt"/>
                <a:sym typeface="Wingdings" panose="05000000000000000000" pitchFamily="2" charset="2"/>
              </a:rPr>
              <a:t> het </a:t>
            </a:r>
            <a:r>
              <a:rPr lang="en-US" dirty="0" err="1">
                <a:solidFill>
                  <a:schemeClr val="tx2"/>
                </a:solidFill>
                <a:latin typeface="+mj-lt"/>
                <a:ea typeface="+mn-lt"/>
                <a:cs typeface="+mn-lt"/>
                <a:sym typeface="Wingdings" panose="05000000000000000000" pitchFamily="2" charset="2"/>
              </a:rPr>
              <a:t>ontbreken</a:t>
            </a:r>
            <a:r>
              <a:rPr lang="en-US" dirty="0">
                <a:solidFill>
                  <a:schemeClr val="tx2"/>
                </a:solidFill>
                <a:latin typeface="+mj-lt"/>
                <a:ea typeface="+mn-lt"/>
                <a:cs typeface="+mn-lt"/>
                <a:sym typeface="Wingdings" panose="05000000000000000000" pitchFamily="2" charset="2"/>
              </a:rPr>
              <a:t> van </a:t>
            </a:r>
            <a:r>
              <a:rPr lang="en-US" dirty="0" err="1">
                <a:solidFill>
                  <a:schemeClr val="tx2"/>
                </a:solidFill>
                <a:latin typeface="+mj-lt"/>
                <a:ea typeface="+mn-lt"/>
                <a:cs typeface="+mn-lt"/>
                <a:sym typeface="Wingdings" panose="05000000000000000000" pitchFamily="2" charset="2"/>
              </a:rPr>
              <a:t>een</a:t>
            </a:r>
            <a:r>
              <a:rPr lang="en-US" dirty="0">
                <a:solidFill>
                  <a:schemeClr val="tx2"/>
                </a:solidFill>
                <a:latin typeface="+mj-lt"/>
                <a:ea typeface="+mn-lt"/>
                <a:cs typeface="+mn-lt"/>
                <a:sym typeface="Wingdings" panose="05000000000000000000" pitchFamily="2" charset="2"/>
              </a:rPr>
              <a:t> PPI </a:t>
            </a:r>
            <a:endParaRPr lang="nl-NL" b="0" i="0" dirty="0">
              <a:solidFill>
                <a:schemeClr val="tx2"/>
              </a:solidFill>
              <a:effectLst/>
              <a:latin typeface="+mj-lt"/>
            </a:endParaRPr>
          </a:p>
          <a:p>
            <a:pPr lvl="1"/>
            <a:endParaRPr lang="en-US" dirty="0">
              <a:solidFill>
                <a:srgbClr val="268593"/>
              </a:solidFill>
              <a:latin typeface="+mj-lt"/>
              <a:ea typeface="+mn-lt"/>
              <a:cs typeface="+mn-lt"/>
            </a:endParaRPr>
          </a:p>
          <a:p>
            <a:pPr lvl="1"/>
            <a:endParaRPr lang="en-US" dirty="0">
              <a:latin typeface="+mj-lt"/>
            </a:endParaRPr>
          </a:p>
        </p:txBody>
      </p:sp>
      <p:cxnSp>
        <p:nvCxnSpPr>
          <p:cNvPr id="9" name="Verbindingslijn: gekromd 8">
            <a:extLst>
              <a:ext uri="{FF2B5EF4-FFF2-40B4-BE49-F238E27FC236}">
                <a16:creationId xmlns:a16="http://schemas.microsoft.com/office/drawing/2014/main" id="{4B0FD4A9-BAEC-D750-EE57-23D13DAF9726}"/>
              </a:ext>
            </a:extLst>
          </p:cNvPr>
          <p:cNvCxnSpPr>
            <a:cxnSpLocks/>
          </p:cNvCxnSpPr>
          <p:nvPr/>
        </p:nvCxnSpPr>
        <p:spPr>
          <a:xfrm>
            <a:off x="1205470" y="2548012"/>
            <a:ext cx="360040" cy="288032"/>
          </a:xfrm>
          <a:prstGeom prst="curved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Verbindingslijn: gekromd 11">
            <a:extLst>
              <a:ext uri="{FF2B5EF4-FFF2-40B4-BE49-F238E27FC236}">
                <a16:creationId xmlns:a16="http://schemas.microsoft.com/office/drawing/2014/main" id="{5A51B4FF-BFB2-3542-11A2-B9D0E57718D7}"/>
              </a:ext>
            </a:extLst>
          </p:cNvPr>
          <p:cNvCxnSpPr>
            <a:cxnSpLocks/>
          </p:cNvCxnSpPr>
          <p:nvPr/>
        </p:nvCxnSpPr>
        <p:spPr>
          <a:xfrm>
            <a:off x="3071664" y="3628132"/>
            <a:ext cx="360040" cy="288032"/>
          </a:xfrm>
          <a:prstGeom prst="curved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Verbindingslijn: gekromd 12">
            <a:extLst>
              <a:ext uri="{FF2B5EF4-FFF2-40B4-BE49-F238E27FC236}">
                <a16:creationId xmlns:a16="http://schemas.microsoft.com/office/drawing/2014/main" id="{1EB09F13-3907-6472-ACA0-D911C73FE743}"/>
              </a:ext>
            </a:extLst>
          </p:cNvPr>
          <p:cNvCxnSpPr>
            <a:cxnSpLocks/>
          </p:cNvCxnSpPr>
          <p:nvPr/>
        </p:nvCxnSpPr>
        <p:spPr>
          <a:xfrm>
            <a:off x="2135560" y="3085976"/>
            <a:ext cx="360040" cy="288032"/>
          </a:xfrm>
          <a:prstGeom prst="curvedConnector3">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8" name="Afbeelding 7">
            <a:extLst>
              <a:ext uri="{FF2B5EF4-FFF2-40B4-BE49-F238E27FC236}">
                <a16:creationId xmlns:a16="http://schemas.microsoft.com/office/drawing/2014/main" id="{5834B2D9-2C87-0978-20C7-B20289565D26}"/>
              </a:ext>
            </a:extLst>
          </p:cNvPr>
          <p:cNvPicPr>
            <a:picLocks noChangeAspect="1"/>
          </p:cNvPicPr>
          <p:nvPr/>
        </p:nvPicPr>
        <p:blipFill>
          <a:blip r:embed="rId3"/>
          <a:stretch>
            <a:fillRect/>
          </a:stretch>
        </p:blipFill>
        <p:spPr>
          <a:xfrm>
            <a:off x="8875681" y="562896"/>
            <a:ext cx="2810500" cy="2584928"/>
          </a:xfrm>
          <a:prstGeom prst="rect">
            <a:avLst/>
          </a:prstGeom>
        </p:spPr>
      </p:pic>
      <p:sp>
        <p:nvSpPr>
          <p:cNvPr id="11" name="Tijdelijke aanduiding voor dianummer 2">
            <a:extLst>
              <a:ext uri="{FF2B5EF4-FFF2-40B4-BE49-F238E27FC236}">
                <a16:creationId xmlns:a16="http://schemas.microsoft.com/office/drawing/2014/main" id="{63E70349-DDC2-F157-5510-3AF3A3B13790}"/>
              </a:ext>
            </a:extLst>
          </p:cNvPr>
          <p:cNvSpPr txBox="1">
            <a:spLocks/>
          </p:cNvSpPr>
          <p:nvPr/>
        </p:nvSpPr>
        <p:spPr>
          <a:xfrm>
            <a:off x="11760424" y="6566887"/>
            <a:ext cx="252000" cy="228599"/>
          </a:xfrm>
          <a:prstGeom prst="rect">
            <a:avLst/>
          </a:prstGeom>
        </p:spPr>
        <p:txBody>
          <a:bodyPr vert="horz" lIns="0" tIns="45720" rIns="0" bIns="45720" rtlCol="0" anchor="ctr"/>
          <a:lstStyle>
            <a:defPPr>
              <a:defRPr lang="nl-BE"/>
            </a:defPPr>
            <a:lvl1pPr algn="r">
              <a:defRPr sz="800">
                <a:solidFill>
                  <a:schemeClr val="bg1"/>
                </a:solidFill>
                <a:latin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59F840-A25C-47C2-9D32-7D79F8CD7447}" type="slidenum">
              <a:rPr lang="nl-BE"/>
              <a:pPr/>
              <a:t>5</a:t>
            </a:fld>
            <a:endParaRPr lang="nl-BE" dirty="0"/>
          </a:p>
        </p:txBody>
      </p:sp>
    </p:spTree>
    <p:extLst>
      <p:ext uri="{BB962C8B-B14F-4D97-AF65-F5344CB8AC3E}">
        <p14:creationId xmlns:p14="http://schemas.microsoft.com/office/powerpoint/2010/main" val="3555321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FAB811-50A4-4E4D-8ED9-6A4EA44EF168}"/>
              </a:ext>
            </a:extLst>
          </p:cNvPr>
          <p:cNvSpPr>
            <a:spLocks noGrp="1"/>
          </p:cNvSpPr>
          <p:nvPr>
            <p:ph type="title"/>
          </p:nvPr>
        </p:nvSpPr>
        <p:spPr>
          <a:xfrm>
            <a:off x="748348" y="-91440"/>
            <a:ext cx="10514013" cy="1229124"/>
          </a:xfrm>
        </p:spPr>
        <p:txBody>
          <a:bodyPr vert="horz" lIns="91440" tIns="45720" rIns="91440" bIns="45720" anchor="b">
            <a:normAutofit/>
          </a:bodyPr>
          <a:lstStyle/>
          <a:p>
            <a:pPr algn="l"/>
            <a:r>
              <a:rPr lang="nl-NL" dirty="0"/>
              <a:t>	</a:t>
            </a:r>
            <a:r>
              <a:rPr lang="nl-NL" dirty="0" err="1"/>
              <a:t>Overgebruik</a:t>
            </a:r>
            <a:r>
              <a:rPr lang="nl-NL" dirty="0"/>
              <a:t> van </a:t>
            </a:r>
            <a:r>
              <a:rPr lang="nl-NL" dirty="0" err="1"/>
              <a:t>PPI’s</a:t>
            </a:r>
            <a:endParaRPr lang="en-US" dirty="0" err="1"/>
          </a:p>
        </p:txBody>
      </p:sp>
      <p:sp>
        <p:nvSpPr>
          <p:cNvPr id="3" name="Tijdelijke aanduiding voor tekst 2">
            <a:extLst>
              <a:ext uri="{FF2B5EF4-FFF2-40B4-BE49-F238E27FC236}">
                <a16:creationId xmlns:a16="http://schemas.microsoft.com/office/drawing/2014/main" id="{1D84681D-C117-46CA-86FC-14A72AF55392}"/>
              </a:ext>
            </a:extLst>
          </p:cNvPr>
          <p:cNvSpPr>
            <a:spLocks noGrp="1"/>
          </p:cNvSpPr>
          <p:nvPr>
            <p:ph type="body" sz="quarter" idx="19"/>
          </p:nvPr>
        </p:nvSpPr>
        <p:spPr/>
        <p:txBody>
          <a:bodyPr vert="horz" lIns="91440" tIns="45720" rIns="91440" bIns="45720" anchor="t">
            <a:normAutofit/>
          </a:bodyPr>
          <a:lstStyle/>
          <a:p>
            <a:endParaRPr lang="nl-BE" dirty="0"/>
          </a:p>
          <a:p>
            <a:endParaRPr lang="nl-NL" dirty="0"/>
          </a:p>
        </p:txBody>
      </p:sp>
      <p:sp>
        <p:nvSpPr>
          <p:cNvPr id="4" name="TextBox 169">
            <a:extLst>
              <a:ext uri="{FF2B5EF4-FFF2-40B4-BE49-F238E27FC236}">
                <a16:creationId xmlns:a16="http://schemas.microsoft.com/office/drawing/2014/main" id="{42343DE6-88BF-85BF-56A4-5D662D1CEA37}"/>
              </a:ext>
            </a:extLst>
          </p:cNvPr>
          <p:cNvSpPr txBox="1"/>
          <p:nvPr/>
        </p:nvSpPr>
        <p:spPr>
          <a:xfrm>
            <a:off x="792653" y="1988840"/>
            <a:ext cx="10858141" cy="3970318"/>
          </a:xfrm>
          <a:prstGeom prst="rect">
            <a:avLst/>
          </a:prstGeom>
          <a:noFill/>
        </p:spPr>
        <p:txBody>
          <a:bodyPr wrap="square" lIns="91440" tIns="45720" rIns="91440" bIns="45720" rtlCol="0" anchor="ctr" anchorCtr="0">
            <a:spAutoFit/>
          </a:bodyPr>
          <a:lstStyle/>
          <a:p>
            <a:r>
              <a:rPr lang="en-US" dirty="0">
                <a:solidFill>
                  <a:srgbClr val="000000"/>
                </a:solidFill>
                <a:latin typeface="+mj-lt"/>
                <a:ea typeface="+mn-lt"/>
                <a:cs typeface="+mn-lt"/>
              </a:rPr>
              <a:t>In 2022 </a:t>
            </a:r>
            <a:r>
              <a:rPr lang="en-US" dirty="0" err="1">
                <a:solidFill>
                  <a:srgbClr val="000000"/>
                </a:solidFill>
                <a:latin typeface="+mj-lt"/>
                <a:ea typeface="+mn-lt"/>
                <a:cs typeface="+mn-lt"/>
              </a:rPr>
              <a:t>gebruikte</a:t>
            </a:r>
            <a:r>
              <a:rPr lang="en-US" dirty="0">
                <a:solidFill>
                  <a:srgbClr val="000000"/>
                </a:solidFill>
                <a:latin typeface="+mj-lt"/>
                <a:ea typeface="+mn-lt"/>
                <a:cs typeface="+mn-lt"/>
              </a:rPr>
              <a:t> </a:t>
            </a:r>
            <a:r>
              <a:rPr lang="en-US" dirty="0" err="1">
                <a:solidFill>
                  <a:srgbClr val="000000"/>
                </a:solidFill>
                <a:latin typeface="+mj-lt"/>
                <a:ea typeface="+mn-lt"/>
                <a:cs typeface="+mn-lt"/>
              </a:rPr>
              <a:t>meer</a:t>
            </a:r>
            <a:r>
              <a:rPr lang="en-US" dirty="0">
                <a:solidFill>
                  <a:srgbClr val="000000"/>
                </a:solidFill>
                <a:latin typeface="+mj-lt"/>
                <a:ea typeface="+mn-lt"/>
                <a:cs typeface="+mn-lt"/>
              </a:rPr>
              <a:t> dan </a:t>
            </a:r>
            <a:r>
              <a:rPr lang="en-US" dirty="0">
                <a:solidFill>
                  <a:schemeClr val="accent1"/>
                </a:solidFill>
                <a:latin typeface="+mj-lt"/>
                <a:ea typeface="+mn-lt"/>
                <a:cs typeface="+mn-lt"/>
              </a:rPr>
              <a:t>2,3 </a:t>
            </a:r>
            <a:r>
              <a:rPr lang="en-US" dirty="0" err="1">
                <a:solidFill>
                  <a:schemeClr val="accent1"/>
                </a:solidFill>
                <a:latin typeface="+mj-lt"/>
                <a:ea typeface="+mn-lt"/>
                <a:cs typeface="+mn-lt"/>
              </a:rPr>
              <a:t>miljoen</a:t>
            </a:r>
            <a:r>
              <a:rPr lang="en-US" dirty="0">
                <a:solidFill>
                  <a:schemeClr val="accent1"/>
                </a:solidFill>
                <a:latin typeface="+mj-lt"/>
                <a:ea typeface="+mn-lt"/>
                <a:cs typeface="+mn-lt"/>
              </a:rPr>
              <a:t> </a:t>
            </a:r>
            <a:r>
              <a:rPr lang="en-US" dirty="0" err="1">
                <a:solidFill>
                  <a:srgbClr val="000000"/>
                </a:solidFill>
                <a:latin typeface="+mj-lt"/>
                <a:ea typeface="+mn-lt"/>
                <a:cs typeface="+mn-lt"/>
              </a:rPr>
              <a:t>Belgen</a:t>
            </a:r>
            <a:r>
              <a:rPr lang="en-US" dirty="0">
                <a:solidFill>
                  <a:srgbClr val="000000"/>
                </a:solidFill>
                <a:latin typeface="+mj-lt"/>
                <a:ea typeface="+mn-lt"/>
                <a:cs typeface="+mn-lt"/>
              </a:rPr>
              <a:t> </a:t>
            </a:r>
            <a:r>
              <a:rPr lang="en-US" dirty="0" err="1">
                <a:solidFill>
                  <a:srgbClr val="000000"/>
                </a:solidFill>
                <a:latin typeface="+mj-lt"/>
                <a:ea typeface="+mn-lt"/>
                <a:cs typeface="+mn-lt"/>
              </a:rPr>
              <a:t>een</a:t>
            </a:r>
            <a:r>
              <a:rPr lang="en-US" dirty="0">
                <a:solidFill>
                  <a:srgbClr val="000000"/>
                </a:solidFill>
                <a:latin typeface="+mj-lt"/>
                <a:ea typeface="+mn-lt"/>
                <a:cs typeface="+mn-lt"/>
              </a:rPr>
              <a:t> PPI</a:t>
            </a:r>
          </a:p>
          <a:p>
            <a:endParaRPr lang="en-US" b="0" i="0" dirty="0">
              <a:solidFill>
                <a:srgbClr val="000000"/>
              </a:solidFill>
              <a:effectLst/>
              <a:latin typeface="+mj-lt"/>
              <a:ea typeface="+mn-lt"/>
              <a:cs typeface="+mn-lt"/>
            </a:endParaRPr>
          </a:p>
          <a:p>
            <a:r>
              <a:rPr lang="en-US" b="0" i="0" dirty="0">
                <a:solidFill>
                  <a:srgbClr val="000000"/>
                </a:solidFill>
                <a:effectLst/>
                <a:latin typeface="+mj-lt"/>
                <a:ea typeface="+mn-lt"/>
                <a:cs typeface="+mn-lt"/>
              </a:rPr>
              <a:t>	</a:t>
            </a:r>
            <a:r>
              <a:rPr lang="en-US" b="0" i="0" dirty="0" err="1">
                <a:solidFill>
                  <a:srgbClr val="000000"/>
                </a:solidFill>
                <a:effectLst/>
                <a:latin typeface="+mj-lt"/>
                <a:ea typeface="+mn-lt"/>
                <a:cs typeface="+mn-lt"/>
              </a:rPr>
              <a:t>Totale</a:t>
            </a:r>
            <a:r>
              <a:rPr lang="en-US" b="0" i="0" dirty="0">
                <a:solidFill>
                  <a:srgbClr val="000000"/>
                </a:solidFill>
                <a:effectLst/>
                <a:latin typeface="+mj-lt"/>
                <a:ea typeface="+mn-lt"/>
                <a:cs typeface="+mn-lt"/>
              </a:rPr>
              <a:t> RIZIV-</a:t>
            </a:r>
            <a:r>
              <a:rPr lang="en-US" b="0" i="0" dirty="0" err="1">
                <a:solidFill>
                  <a:srgbClr val="000000"/>
                </a:solidFill>
                <a:effectLst/>
                <a:latin typeface="+mj-lt"/>
                <a:ea typeface="+mn-lt"/>
                <a:cs typeface="+mn-lt"/>
              </a:rPr>
              <a:t>kost</a:t>
            </a:r>
            <a:r>
              <a:rPr lang="en-US" b="0" i="0" dirty="0">
                <a:solidFill>
                  <a:srgbClr val="000000"/>
                </a:solidFill>
                <a:effectLst/>
                <a:latin typeface="+mj-lt"/>
                <a:ea typeface="+mn-lt"/>
                <a:cs typeface="+mn-lt"/>
              </a:rPr>
              <a:t> </a:t>
            </a:r>
            <a:r>
              <a:rPr lang="en-US" b="0" i="0" dirty="0" err="1">
                <a:solidFill>
                  <a:srgbClr val="000000"/>
                </a:solidFill>
                <a:effectLst/>
                <a:latin typeface="+mj-lt"/>
                <a:ea typeface="+mn-lt"/>
                <a:cs typeface="+mn-lt"/>
              </a:rPr>
              <a:t>hoger</a:t>
            </a:r>
            <a:r>
              <a:rPr lang="en-US" b="0" i="0" dirty="0">
                <a:solidFill>
                  <a:srgbClr val="000000"/>
                </a:solidFill>
                <a:effectLst/>
                <a:latin typeface="+mj-lt"/>
                <a:ea typeface="+mn-lt"/>
                <a:cs typeface="+mn-lt"/>
              </a:rPr>
              <a:t> dan</a:t>
            </a:r>
            <a:r>
              <a:rPr lang="en-US" b="0" i="0" dirty="0">
                <a:solidFill>
                  <a:schemeClr val="accent1"/>
                </a:solidFill>
                <a:effectLst/>
                <a:latin typeface="+mj-lt"/>
                <a:ea typeface="+mn-lt"/>
                <a:cs typeface="+mn-lt"/>
              </a:rPr>
              <a:t> € 100 </a:t>
            </a:r>
            <a:r>
              <a:rPr lang="en-US" b="0" i="0" dirty="0" err="1">
                <a:solidFill>
                  <a:schemeClr val="accent1"/>
                </a:solidFill>
                <a:effectLst/>
                <a:latin typeface="+mj-lt"/>
                <a:ea typeface="+mn-lt"/>
                <a:cs typeface="+mn-lt"/>
              </a:rPr>
              <a:t>miljoen</a:t>
            </a:r>
            <a:endParaRPr lang="en-US" b="0" i="0" dirty="0">
              <a:solidFill>
                <a:schemeClr val="accent1"/>
              </a:solidFill>
              <a:effectLst/>
              <a:latin typeface="+mj-lt"/>
              <a:ea typeface="+mn-lt"/>
              <a:cs typeface="+mn-lt"/>
            </a:endParaRPr>
          </a:p>
          <a:p>
            <a:r>
              <a:rPr lang="en-US" dirty="0">
                <a:solidFill>
                  <a:schemeClr val="accent6"/>
                </a:solidFill>
                <a:latin typeface="+mj-lt"/>
                <a:ea typeface="+mn-lt"/>
                <a:cs typeface="+mn-lt"/>
              </a:rPr>
              <a:t>	</a:t>
            </a:r>
          </a:p>
          <a:p>
            <a:r>
              <a:rPr lang="en-US" dirty="0">
                <a:solidFill>
                  <a:schemeClr val="accent6"/>
                </a:solidFill>
                <a:latin typeface="+mj-lt"/>
                <a:ea typeface="+mn-lt"/>
                <a:cs typeface="+mn-lt"/>
              </a:rPr>
              <a:t>	</a:t>
            </a:r>
            <a:r>
              <a:rPr lang="en-US" dirty="0">
                <a:solidFill>
                  <a:schemeClr val="accent1"/>
                </a:solidFill>
                <a:latin typeface="+mj-lt"/>
                <a:ea typeface="+mn-lt"/>
                <a:cs typeface="+mn-lt"/>
              </a:rPr>
              <a:t>80% </a:t>
            </a:r>
            <a:r>
              <a:rPr lang="en-US" dirty="0" err="1">
                <a:latin typeface="+mj-lt"/>
                <a:ea typeface="+mn-lt"/>
                <a:cs typeface="+mn-lt"/>
              </a:rPr>
              <a:t>voorgeschreven</a:t>
            </a:r>
            <a:r>
              <a:rPr lang="en-US" dirty="0">
                <a:latin typeface="+mj-lt"/>
                <a:ea typeface="+mn-lt"/>
                <a:cs typeface="+mn-lt"/>
              </a:rPr>
              <a:t> door </a:t>
            </a:r>
            <a:r>
              <a:rPr lang="en-US" dirty="0" err="1">
                <a:latin typeface="+mj-lt"/>
                <a:ea typeface="+mn-lt"/>
                <a:cs typeface="+mn-lt"/>
              </a:rPr>
              <a:t>huisartsen</a:t>
            </a:r>
            <a:endParaRPr lang="en-US" dirty="0">
              <a:latin typeface="+mj-lt"/>
              <a:ea typeface="+mn-lt"/>
              <a:cs typeface="+mn-lt"/>
            </a:endParaRPr>
          </a:p>
          <a:p>
            <a:r>
              <a:rPr lang="en-US" dirty="0">
                <a:latin typeface="+mj-lt"/>
                <a:ea typeface="+mn-lt"/>
                <a:cs typeface="+mn-lt"/>
              </a:rPr>
              <a:t>	</a:t>
            </a:r>
          </a:p>
          <a:p>
            <a:r>
              <a:rPr lang="en-US" dirty="0">
                <a:latin typeface="+mj-lt"/>
                <a:ea typeface="+mn-lt"/>
                <a:cs typeface="+mn-lt"/>
              </a:rPr>
              <a:t>	Meer dan </a:t>
            </a:r>
            <a:r>
              <a:rPr lang="en-US" dirty="0" err="1">
                <a:solidFill>
                  <a:schemeClr val="accent1"/>
                </a:solidFill>
                <a:latin typeface="+mj-lt"/>
                <a:ea typeface="+mn-lt"/>
                <a:cs typeface="+mn-lt"/>
              </a:rPr>
              <a:t>verdubbeling</a:t>
            </a:r>
            <a:r>
              <a:rPr lang="en-US" dirty="0">
                <a:latin typeface="+mj-lt"/>
                <a:ea typeface="+mn-lt"/>
                <a:cs typeface="+mn-lt"/>
              </a:rPr>
              <a:t> in 15 </a:t>
            </a:r>
            <a:r>
              <a:rPr lang="en-US" dirty="0" err="1">
                <a:latin typeface="+mj-lt"/>
                <a:ea typeface="+mn-lt"/>
                <a:cs typeface="+mn-lt"/>
              </a:rPr>
              <a:t>jaar</a:t>
            </a:r>
            <a:endParaRPr lang="en-US" dirty="0">
              <a:latin typeface="+mj-lt"/>
              <a:ea typeface="+mn-lt"/>
              <a:cs typeface="+mn-lt"/>
            </a:endParaRPr>
          </a:p>
          <a:p>
            <a:endParaRPr lang="en-US" b="0" i="0" dirty="0">
              <a:effectLst/>
              <a:latin typeface="+mj-lt"/>
              <a:ea typeface="+mn-lt"/>
              <a:cs typeface="+mn-lt"/>
            </a:endParaRPr>
          </a:p>
          <a:p>
            <a:endParaRPr lang="en-US" dirty="0">
              <a:latin typeface="+mj-lt"/>
              <a:ea typeface="+mn-lt"/>
              <a:cs typeface="+mn-lt"/>
            </a:endParaRPr>
          </a:p>
          <a:p>
            <a:endParaRPr lang="en-US" dirty="0">
              <a:latin typeface="+mj-lt"/>
              <a:ea typeface="+mn-lt"/>
              <a:cs typeface="+mn-lt"/>
            </a:endParaRPr>
          </a:p>
          <a:p>
            <a:endParaRPr lang="en-US" dirty="0">
              <a:latin typeface="+mj-lt"/>
              <a:ea typeface="+mn-lt"/>
              <a:cs typeface="+mn-lt"/>
            </a:endParaRPr>
          </a:p>
          <a:p>
            <a:endParaRPr lang="en-US" dirty="0">
              <a:latin typeface="+mj-lt"/>
              <a:ea typeface="+mn-lt"/>
              <a:cs typeface="+mn-lt"/>
            </a:endParaRPr>
          </a:p>
          <a:p>
            <a:r>
              <a:rPr lang="en-US" dirty="0">
                <a:solidFill>
                  <a:schemeClr val="accent1"/>
                </a:solidFill>
                <a:latin typeface="+mj-lt"/>
                <a:ea typeface="+mn-lt"/>
                <a:cs typeface="+mn-lt"/>
                <a:sym typeface="Wingdings" panose="05000000000000000000" pitchFamily="2" charset="2"/>
              </a:rPr>
              <a:t> </a:t>
            </a:r>
            <a:r>
              <a:rPr lang="en-US" dirty="0" err="1">
                <a:latin typeface="+mj-lt"/>
                <a:ea typeface="+mn-lt"/>
                <a:cs typeface="+mn-lt"/>
              </a:rPr>
              <a:t>Ruim</a:t>
            </a:r>
            <a:r>
              <a:rPr lang="en-US" dirty="0">
                <a:latin typeface="+mj-lt"/>
                <a:ea typeface="+mn-lt"/>
                <a:cs typeface="+mn-lt"/>
              </a:rPr>
              <a:t> </a:t>
            </a:r>
            <a:r>
              <a:rPr lang="en-US" dirty="0">
                <a:solidFill>
                  <a:schemeClr val="accent1"/>
                </a:solidFill>
                <a:latin typeface="+mj-lt"/>
                <a:ea typeface="+mn-lt"/>
                <a:cs typeface="+mn-lt"/>
              </a:rPr>
              <a:t>50% </a:t>
            </a:r>
            <a:r>
              <a:rPr lang="en-US" dirty="0">
                <a:latin typeface="+mj-lt"/>
                <a:ea typeface="+mn-lt"/>
                <a:cs typeface="+mn-lt"/>
              </a:rPr>
              <a:t>van de </a:t>
            </a:r>
            <a:r>
              <a:rPr lang="en-US" dirty="0" err="1">
                <a:latin typeface="+mj-lt"/>
                <a:ea typeface="+mn-lt"/>
                <a:cs typeface="+mn-lt"/>
              </a:rPr>
              <a:t>chronische</a:t>
            </a:r>
            <a:r>
              <a:rPr lang="en-US" dirty="0">
                <a:latin typeface="+mj-lt"/>
                <a:ea typeface="+mn-lt"/>
                <a:cs typeface="+mn-lt"/>
              </a:rPr>
              <a:t> PPI-</a:t>
            </a:r>
            <a:r>
              <a:rPr lang="en-US" dirty="0" err="1">
                <a:latin typeface="+mj-lt"/>
                <a:ea typeface="+mn-lt"/>
                <a:cs typeface="+mn-lt"/>
              </a:rPr>
              <a:t>gebruikers</a:t>
            </a:r>
            <a:r>
              <a:rPr lang="en-US" dirty="0">
                <a:latin typeface="+mj-lt"/>
                <a:ea typeface="+mn-lt"/>
                <a:cs typeface="+mn-lt"/>
              </a:rPr>
              <a:t> (</a:t>
            </a:r>
            <a:r>
              <a:rPr lang="en-US" dirty="0" err="1">
                <a:latin typeface="+mj-lt"/>
                <a:ea typeface="+mn-lt"/>
                <a:cs typeface="+mn-lt"/>
              </a:rPr>
              <a:t>zonder</a:t>
            </a:r>
            <a:r>
              <a:rPr lang="en-US" dirty="0">
                <a:latin typeface="+mj-lt"/>
                <a:ea typeface="+mn-lt"/>
                <a:cs typeface="+mn-lt"/>
              </a:rPr>
              <a:t> </a:t>
            </a:r>
            <a:r>
              <a:rPr lang="en-US" dirty="0" err="1">
                <a:latin typeface="+mj-lt"/>
                <a:ea typeface="+mn-lt"/>
                <a:cs typeface="+mn-lt"/>
              </a:rPr>
              <a:t>indicatie</a:t>
            </a:r>
            <a:r>
              <a:rPr lang="en-US" dirty="0">
                <a:latin typeface="+mj-lt"/>
                <a:ea typeface="+mn-lt"/>
                <a:cs typeface="+mn-lt"/>
              </a:rPr>
              <a:t>) </a:t>
            </a:r>
            <a:r>
              <a:rPr lang="en-US" dirty="0" err="1">
                <a:latin typeface="+mj-lt"/>
                <a:ea typeface="+mn-lt"/>
                <a:cs typeface="+mn-lt"/>
              </a:rPr>
              <a:t>kan</a:t>
            </a:r>
            <a:r>
              <a:rPr lang="en-US" dirty="0">
                <a:latin typeface="+mj-lt"/>
                <a:ea typeface="+mn-lt"/>
                <a:cs typeface="+mn-lt"/>
              </a:rPr>
              <a:t> </a:t>
            </a:r>
            <a:r>
              <a:rPr lang="en-US" dirty="0" err="1">
                <a:latin typeface="+mj-lt"/>
                <a:ea typeface="+mn-lt"/>
                <a:cs typeface="+mn-lt"/>
              </a:rPr>
              <a:t>stoppen</a:t>
            </a:r>
            <a:r>
              <a:rPr lang="en-US" dirty="0">
                <a:latin typeface="+mj-lt"/>
                <a:ea typeface="+mn-lt"/>
                <a:cs typeface="+mn-lt"/>
              </a:rPr>
              <a:t> of </a:t>
            </a:r>
            <a:r>
              <a:rPr lang="en-US" dirty="0" err="1">
                <a:latin typeface="+mj-lt"/>
                <a:ea typeface="+mn-lt"/>
                <a:cs typeface="+mn-lt"/>
              </a:rPr>
              <a:t>afbouwen</a:t>
            </a:r>
            <a:endParaRPr lang="en-US" dirty="0">
              <a:solidFill>
                <a:srgbClr val="268593"/>
              </a:solidFill>
              <a:latin typeface="+mj-lt"/>
              <a:ea typeface="+mn-lt"/>
              <a:cs typeface="+mn-lt"/>
            </a:endParaRPr>
          </a:p>
          <a:p>
            <a:pPr lvl="1"/>
            <a:endParaRPr lang="en-US" dirty="0">
              <a:latin typeface="+mj-lt"/>
            </a:endParaRPr>
          </a:p>
        </p:txBody>
      </p:sp>
      <p:graphicFrame>
        <p:nvGraphicFramePr>
          <p:cNvPr id="9" name="Grafiek 8">
            <a:extLst>
              <a:ext uri="{FF2B5EF4-FFF2-40B4-BE49-F238E27FC236}">
                <a16:creationId xmlns:a16="http://schemas.microsoft.com/office/drawing/2014/main" id="{9C05F457-42D7-D0DF-9070-AFE1CB09BBA2}"/>
              </a:ext>
            </a:extLst>
          </p:cNvPr>
          <p:cNvGraphicFramePr>
            <a:graphicFrameLocks/>
          </p:cNvGraphicFramePr>
          <p:nvPr>
            <p:extLst>
              <p:ext uri="{D42A27DB-BD31-4B8C-83A1-F6EECF244321}">
                <p14:modId xmlns:p14="http://schemas.microsoft.com/office/powerpoint/2010/main" val="66592857"/>
              </p:ext>
            </p:extLst>
          </p:nvPr>
        </p:nvGraphicFramePr>
        <p:xfrm>
          <a:off x="6842306" y="1582420"/>
          <a:ext cx="5054755" cy="3270977"/>
        </p:xfrm>
        <a:graphic>
          <a:graphicData uri="http://schemas.openxmlformats.org/drawingml/2006/chart">
            <c:chart xmlns:c="http://schemas.openxmlformats.org/drawingml/2006/chart" xmlns:r="http://schemas.openxmlformats.org/officeDocument/2006/relationships" r:id="rId3"/>
          </a:graphicData>
        </a:graphic>
      </p:graphicFrame>
      <p:sp>
        <p:nvSpPr>
          <p:cNvPr id="13" name="Tijdelijke aanduiding voor tekst 2">
            <a:extLst>
              <a:ext uri="{FF2B5EF4-FFF2-40B4-BE49-F238E27FC236}">
                <a16:creationId xmlns:a16="http://schemas.microsoft.com/office/drawing/2014/main" id="{5A10CBC4-61ED-B2B2-8D1C-B09FECF90FE9}"/>
              </a:ext>
            </a:extLst>
          </p:cNvPr>
          <p:cNvSpPr txBox="1">
            <a:spLocks/>
          </p:cNvSpPr>
          <p:nvPr/>
        </p:nvSpPr>
        <p:spPr>
          <a:xfrm>
            <a:off x="1351856" y="6275538"/>
            <a:ext cx="10382943" cy="704850"/>
          </a:xfrm>
          <a:prstGeom prst="rect">
            <a:avLst/>
          </a:prstGeom>
        </p:spPr>
        <p:txBody>
          <a:bodyPr vert="horz" lIns="91440" tIns="45720" rIns="91440" bIns="45720" anchor="t">
            <a:normAutofit/>
          </a:bodyPr>
          <a:lstStyle>
            <a:lvl1pPr marL="0" indent="0" algn="l" rtl="0" eaLnBrk="1" latinLnBrk="0" hangingPunct="1">
              <a:spcBef>
                <a:spcPts val="700"/>
              </a:spcBef>
              <a:buClr>
                <a:schemeClr val="accent2"/>
              </a:buClr>
              <a:buSzPct val="60000"/>
              <a:buFont typeface="Wingdings"/>
              <a:buNone/>
              <a:defRPr sz="900" kern="1200">
                <a:solidFill>
                  <a:schemeClr val="bg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lstStyle>
          <a:p>
            <a:pPr>
              <a:lnSpc>
                <a:spcPct val="120000"/>
              </a:lnSpc>
              <a:spcBef>
                <a:spcPts val="0"/>
              </a:spcBef>
              <a:spcAft>
                <a:spcPts val="200"/>
              </a:spcAft>
            </a:pPr>
            <a:r>
              <a:rPr lang="nl-BE" dirty="0">
                <a:solidFill>
                  <a:schemeClr val="tx2"/>
                </a:solidFill>
                <a:latin typeface="+mj-lt"/>
              </a:rPr>
              <a:t>Geneesmiddelenverbruik in openbare </a:t>
            </a:r>
            <a:r>
              <a:rPr lang="nl-BE" dirty="0" err="1">
                <a:solidFill>
                  <a:schemeClr val="tx2"/>
                </a:solidFill>
                <a:latin typeface="+mj-lt"/>
              </a:rPr>
              <a:t>officina's</a:t>
            </a:r>
            <a:r>
              <a:rPr lang="nl-BE" dirty="0">
                <a:solidFill>
                  <a:schemeClr val="tx2"/>
                </a:solidFill>
                <a:latin typeface="+mj-lt"/>
              </a:rPr>
              <a:t> - Inhibitoren van de protonpomp. RAPPORT-NL-Inhibiteurs_de_la_pompe_a_protons_2022.pdf (gezondbelgie.be)</a:t>
            </a:r>
          </a:p>
          <a:p>
            <a:pPr>
              <a:lnSpc>
                <a:spcPct val="120000"/>
              </a:lnSpc>
              <a:spcBef>
                <a:spcPts val="0"/>
              </a:spcBef>
              <a:spcAft>
                <a:spcPts val="200"/>
              </a:spcAft>
            </a:pPr>
            <a:r>
              <a:rPr lang="en-US" dirty="0" err="1">
                <a:solidFill>
                  <a:schemeClr val="tx2"/>
                </a:solidFill>
                <a:latin typeface="+mj-lt"/>
                <a:ea typeface="Calibri" panose="020F0502020204030204" pitchFamily="34" charset="0"/>
              </a:rPr>
              <a:t>Farmanet</a:t>
            </a:r>
            <a:endParaRPr lang="nl-NL" dirty="0">
              <a:solidFill>
                <a:schemeClr val="tx2"/>
              </a:solidFill>
              <a:latin typeface="+mj-lt"/>
              <a:ea typeface="Calibri" panose="020F0502020204030204" pitchFamily="34" charset="0"/>
            </a:endParaRPr>
          </a:p>
        </p:txBody>
      </p:sp>
      <p:sp>
        <p:nvSpPr>
          <p:cNvPr id="5" name="Tijdelijke aanduiding voor dianummer 2">
            <a:extLst>
              <a:ext uri="{FF2B5EF4-FFF2-40B4-BE49-F238E27FC236}">
                <a16:creationId xmlns:a16="http://schemas.microsoft.com/office/drawing/2014/main" id="{FD279025-388A-8169-9BE2-FC24D8BBF694}"/>
              </a:ext>
            </a:extLst>
          </p:cNvPr>
          <p:cNvSpPr txBox="1">
            <a:spLocks/>
          </p:cNvSpPr>
          <p:nvPr/>
        </p:nvSpPr>
        <p:spPr>
          <a:xfrm>
            <a:off x="11760424" y="6566887"/>
            <a:ext cx="252000" cy="228599"/>
          </a:xfrm>
          <a:prstGeom prst="rect">
            <a:avLst/>
          </a:prstGeom>
        </p:spPr>
        <p:txBody>
          <a:bodyPr vert="horz" lIns="0" tIns="45720" rIns="0" bIns="45720" rtlCol="0" anchor="ctr"/>
          <a:lstStyle>
            <a:defPPr>
              <a:defRPr lang="nl-BE"/>
            </a:defPPr>
            <a:lvl1pPr algn="r">
              <a:defRPr sz="800">
                <a:solidFill>
                  <a:schemeClr val="bg1"/>
                </a:solidFill>
                <a:latin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59F840-A25C-47C2-9D32-7D79F8CD7447}" type="slidenum">
              <a:rPr lang="nl-BE"/>
              <a:pPr/>
              <a:t>6</a:t>
            </a:fld>
            <a:endParaRPr lang="nl-BE" dirty="0"/>
          </a:p>
        </p:txBody>
      </p:sp>
      <p:sp>
        <p:nvSpPr>
          <p:cNvPr id="6" name="Text Placeholder 28">
            <a:extLst>
              <a:ext uri="{FF2B5EF4-FFF2-40B4-BE49-F238E27FC236}">
                <a16:creationId xmlns:a16="http://schemas.microsoft.com/office/drawing/2014/main" id="{5CB28DAB-4309-71A0-1D29-0997FD5CDD4C}"/>
              </a:ext>
            </a:extLst>
          </p:cNvPr>
          <p:cNvSpPr txBox="1">
            <a:spLocks/>
          </p:cNvSpPr>
          <p:nvPr/>
        </p:nvSpPr>
        <p:spPr>
          <a:xfrm>
            <a:off x="1573155" y="2585842"/>
            <a:ext cx="108473" cy="31922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1" name="Text Placeholder 28">
            <a:extLst>
              <a:ext uri="{FF2B5EF4-FFF2-40B4-BE49-F238E27FC236}">
                <a16:creationId xmlns:a16="http://schemas.microsoft.com/office/drawing/2014/main" id="{8215BD51-1B6A-343D-E093-D19CB68C798F}"/>
              </a:ext>
            </a:extLst>
          </p:cNvPr>
          <p:cNvSpPr txBox="1">
            <a:spLocks/>
          </p:cNvSpPr>
          <p:nvPr/>
        </p:nvSpPr>
        <p:spPr>
          <a:xfrm>
            <a:off x="1573156" y="3136591"/>
            <a:ext cx="108473" cy="31922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12" name="Text Placeholder 28">
            <a:extLst>
              <a:ext uri="{FF2B5EF4-FFF2-40B4-BE49-F238E27FC236}">
                <a16:creationId xmlns:a16="http://schemas.microsoft.com/office/drawing/2014/main" id="{E94787C6-532E-483C-2182-E20FCC21B180}"/>
              </a:ext>
            </a:extLst>
          </p:cNvPr>
          <p:cNvSpPr txBox="1">
            <a:spLocks/>
          </p:cNvSpPr>
          <p:nvPr/>
        </p:nvSpPr>
        <p:spPr>
          <a:xfrm>
            <a:off x="1573156" y="3683314"/>
            <a:ext cx="108473" cy="31922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Tree>
    <p:extLst>
      <p:ext uri="{BB962C8B-B14F-4D97-AF65-F5344CB8AC3E}">
        <p14:creationId xmlns:p14="http://schemas.microsoft.com/office/powerpoint/2010/main" val="3891247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EB0F57-A367-5CD6-9A53-6EE79FACB16B}"/>
              </a:ext>
            </a:extLst>
          </p:cNvPr>
          <p:cNvSpPr>
            <a:spLocks noGrp="1"/>
          </p:cNvSpPr>
          <p:nvPr>
            <p:ph type="title"/>
          </p:nvPr>
        </p:nvSpPr>
        <p:spPr/>
        <p:txBody>
          <a:bodyPr/>
          <a:lstStyle/>
          <a:p>
            <a:pPr algn="l"/>
            <a:r>
              <a:rPr lang="en-US" dirty="0"/>
              <a:t>	PPI’s: </a:t>
            </a:r>
            <a:r>
              <a:rPr lang="en-US" dirty="0" err="1"/>
              <a:t>ondergebruik</a:t>
            </a:r>
            <a:r>
              <a:rPr lang="en-US" dirty="0"/>
              <a:t> vs </a:t>
            </a:r>
            <a:r>
              <a:rPr lang="en-US" dirty="0" err="1"/>
              <a:t>overgebruik</a:t>
            </a:r>
            <a:endParaRPr lang="nl-BE" dirty="0"/>
          </a:p>
        </p:txBody>
      </p:sp>
      <p:sp>
        <p:nvSpPr>
          <p:cNvPr id="3" name="Tijdelijke aanduiding voor dianummer 2">
            <a:extLst>
              <a:ext uri="{FF2B5EF4-FFF2-40B4-BE49-F238E27FC236}">
                <a16:creationId xmlns:a16="http://schemas.microsoft.com/office/drawing/2014/main" id="{E78FD584-828E-7D59-D664-B17D2E0650E3}"/>
              </a:ext>
            </a:extLst>
          </p:cNvPr>
          <p:cNvSpPr>
            <a:spLocks noGrp="1"/>
          </p:cNvSpPr>
          <p:nvPr>
            <p:ph type="sldNum" sz="quarter" idx="18"/>
          </p:nvPr>
        </p:nvSpPr>
        <p:spPr/>
        <p:txBody>
          <a:bodyPr/>
          <a:lstStyle/>
          <a:p>
            <a:fld id="{6F59F840-A25C-47C2-9D32-7D79F8CD7447}" type="slidenum">
              <a:rPr lang="nl-BE" smtClean="0"/>
              <a:pPr/>
              <a:t>7</a:t>
            </a:fld>
            <a:endParaRPr lang="nl-BE" dirty="0"/>
          </a:p>
        </p:txBody>
      </p:sp>
      <p:pic>
        <p:nvPicPr>
          <p:cNvPr id="5" name="Afbeelding 4" descr="Afbeelding met schaal, apparaat&#10;&#10;Automatisch gegenereerde beschrijving">
            <a:extLst>
              <a:ext uri="{FF2B5EF4-FFF2-40B4-BE49-F238E27FC236}">
                <a16:creationId xmlns:a16="http://schemas.microsoft.com/office/drawing/2014/main" id="{C4A32673-7178-1AB6-BC10-10AE74977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9840" y="2118856"/>
            <a:ext cx="4169454" cy="4169454"/>
          </a:xfrm>
          <a:prstGeom prst="rect">
            <a:avLst/>
          </a:prstGeom>
        </p:spPr>
      </p:pic>
      <p:sp>
        <p:nvSpPr>
          <p:cNvPr id="6" name="Tekstvak 5">
            <a:extLst>
              <a:ext uri="{FF2B5EF4-FFF2-40B4-BE49-F238E27FC236}">
                <a16:creationId xmlns:a16="http://schemas.microsoft.com/office/drawing/2014/main" id="{49372A1D-C323-4D1B-D208-694C4236E9A4}"/>
              </a:ext>
            </a:extLst>
          </p:cNvPr>
          <p:cNvSpPr txBox="1"/>
          <p:nvPr/>
        </p:nvSpPr>
        <p:spPr>
          <a:xfrm>
            <a:off x="6288400" y="5029101"/>
            <a:ext cx="1383071" cy="338554"/>
          </a:xfrm>
          <a:prstGeom prst="rect">
            <a:avLst/>
          </a:prstGeom>
          <a:noFill/>
        </p:spPr>
        <p:txBody>
          <a:bodyPr wrap="none" rtlCol="0">
            <a:spAutoFit/>
          </a:bodyPr>
          <a:lstStyle/>
          <a:p>
            <a:r>
              <a:rPr lang="en-US" sz="1600" b="1" dirty="0" err="1">
                <a:solidFill>
                  <a:schemeClr val="accent1"/>
                </a:solidFill>
              </a:rPr>
              <a:t>Overgebruik</a:t>
            </a:r>
            <a:endParaRPr lang="nl-BE" sz="1600" b="1" dirty="0">
              <a:solidFill>
                <a:schemeClr val="accent1"/>
              </a:solidFill>
            </a:endParaRPr>
          </a:p>
        </p:txBody>
      </p:sp>
      <p:sp>
        <p:nvSpPr>
          <p:cNvPr id="7" name="Tekstvak 6">
            <a:extLst>
              <a:ext uri="{FF2B5EF4-FFF2-40B4-BE49-F238E27FC236}">
                <a16:creationId xmlns:a16="http://schemas.microsoft.com/office/drawing/2014/main" id="{A196C0E0-5ECF-FC08-CA9A-726641689269}"/>
              </a:ext>
            </a:extLst>
          </p:cNvPr>
          <p:cNvSpPr txBox="1"/>
          <p:nvPr/>
        </p:nvSpPr>
        <p:spPr>
          <a:xfrm>
            <a:off x="3866118" y="4242574"/>
            <a:ext cx="1524520" cy="338554"/>
          </a:xfrm>
          <a:prstGeom prst="rect">
            <a:avLst/>
          </a:prstGeom>
          <a:noFill/>
        </p:spPr>
        <p:txBody>
          <a:bodyPr wrap="none" rtlCol="0">
            <a:spAutoFit/>
          </a:bodyPr>
          <a:lstStyle/>
          <a:p>
            <a:r>
              <a:rPr lang="en-US" sz="1600" b="1" dirty="0" err="1">
                <a:solidFill>
                  <a:schemeClr val="accent1"/>
                </a:solidFill>
              </a:rPr>
              <a:t>Ondergebruik</a:t>
            </a:r>
            <a:endParaRPr lang="en-US" sz="1600" b="1" dirty="0">
              <a:solidFill>
                <a:schemeClr val="accent1"/>
              </a:solidFill>
            </a:endParaRPr>
          </a:p>
        </p:txBody>
      </p:sp>
      <p:sp>
        <p:nvSpPr>
          <p:cNvPr id="8" name="Tekstvak 7">
            <a:extLst>
              <a:ext uri="{FF2B5EF4-FFF2-40B4-BE49-F238E27FC236}">
                <a16:creationId xmlns:a16="http://schemas.microsoft.com/office/drawing/2014/main" id="{9E986679-5999-F9AF-0970-32A3503C82CB}"/>
              </a:ext>
            </a:extLst>
          </p:cNvPr>
          <p:cNvSpPr txBox="1"/>
          <p:nvPr/>
        </p:nvSpPr>
        <p:spPr>
          <a:xfrm rot="1608364">
            <a:off x="5406568" y="2669064"/>
            <a:ext cx="524503" cy="369332"/>
          </a:xfrm>
          <a:prstGeom prst="rect">
            <a:avLst/>
          </a:prstGeom>
          <a:noFill/>
        </p:spPr>
        <p:txBody>
          <a:bodyPr wrap="none" rtlCol="0">
            <a:spAutoFit/>
          </a:bodyPr>
          <a:lstStyle/>
          <a:p>
            <a:r>
              <a:rPr lang="en-US" b="1" dirty="0">
                <a:solidFill>
                  <a:schemeClr val="bg1"/>
                </a:solidFill>
              </a:rPr>
              <a:t>PPI</a:t>
            </a:r>
          </a:p>
        </p:txBody>
      </p:sp>
      <p:sp>
        <p:nvSpPr>
          <p:cNvPr id="9" name="Tekstvak 8">
            <a:extLst>
              <a:ext uri="{FF2B5EF4-FFF2-40B4-BE49-F238E27FC236}">
                <a16:creationId xmlns:a16="http://schemas.microsoft.com/office/drawing/2014/main" id="{2F909029-3048-75A5-7B67-9EB36B7517CC}"/>
              </a:ext>
            </a:extLst>
          </p:cNvPr>
          <p:cNvSpPr txBox="1"/>
          <p:nvPr/>
        </p:nvSpPr>
        <p:spPr>
          <a:xfrm>
            <a:off x="353216" y="3253596"/>
            <a:ext cx="6098874" cy="923330"/>
          </a:xfrm>
          <a:prstGeom prst="rect">
            <a:avLst/>
          </a:prstGeom>
          <a:noFill/>
        </p:spPr>
        <p:txBody>
          <a:bodyPr wrap="square">
            <a:spAutoFit/>
          </a:bodyPr>
          <a:lstStyle/>
          <a:p>
            <a:r>
              <a:rPr lang="en-US" dirty="0">
                <a:solidFill>
                  <a:schemeClr val="accent1"/>
                </a:solidFill>
                <a:latin typeface="+mj-lt"/>
                <a:ea typeface="+mn-lt"/>
                <a:cs typeface="+mn-lt"/>
                <a:sym typeface="Wingdings" panose="05000000000000000000" pitchFamily="2" charset="2"/>
              </a:rPr>
              <a:t>14% </a:t>
            </a:r>
            <a:r>
              <a:rPr lang="en-US" dirty="0">
                <a:latin typeface="+mj-lt"/>
                <a:ea typeface="+mn-lt"/>
                <a:cs typeface="+mn-lt"/>
                <a:sym typeface="Wingdings" panose="05000000000000000000" pitchFamily="2" charset="2"/>
              </a:rPr>
              <a:t>van de </a:t>
            </a:r>
            <a:r>
              <a:rPr lang="en-US" dirty="0" err="1">
                <a:latin typeface="+mj-lt"/>
                <a:ea typeface="+mn-lt"/>
                <a:cs typeface="+mn-lt"/>
                <a:sym typeface="Wingdings" panose="05000000000000000000" pitchFamily="2" charset="2"/>
              </a:rPr>
              <a:t>potentieel</a:t>
            </a:r>
            <a:r>
              <a:rPr lang="en-US" dirty="0">
                <a:latin typeface="+mj-lt"/>
                <a:ea typeface="+mn-lt"/>
                <a:cs typeface="+mn-lt"/>
                <a:sym typeface="Wingdings" panose="05000000000000000000" pitchFamily="2" charset="2"/>
              </a:rPr>
              <a:t> </a:t>
            </a:r>
            <a:r>
              <a:rPr lang="en-US" dirty="0" err="1">
                <a:latin typeface="+mj-lt"/>
                <a:ea typeface="+mn-lt"/>
                <a:cs typeface="+mn-lt"/>
                <a:sym typeface="Wingdings" panose="05000000000000000000" pitchFamily="2" charset="2"/>
              </a:rPr>
              <a:t>vermijdbare</a:t>
            </a:r>
            <a:r>
              <a:rPr lang="en-US" dirty="0">
                <a:latin typeface="+mj-lt"/>
                <a:ea typeface="+mn-lt"/>
                <a:cs typeface="+mn-lt"/>
                <a:sym typeface="Wingdings" panose="05000000000000000000" pitchFamily="2" charset="2"/>
              </a:rPr>
              <a:t> </a:t>
            </a:r>
          </a:p>
          <a:p>
            <a:r>
              <a:rPr lang="en-US" dirty="0" err="1">
                <a:latin typeface="+mj-lt"/>
                <a:ea typeface="+mn-lt"/>
                <a:cs typeface="+mn-lt"/>
                <a:sym typeface="Wingdings" panose="05000000000000000000" pitchFamily="2" charset="2"/>
              </a:rPr>
              <a:t>ziekenhuisopnames</a:t>
            </a:r>
            <a:r>
              <a:rPr lang="en-US" dirty="0">
                <a:latin typeface="+mj-lt"/>
                <a:ea typeface="+mn-lt"/>
                <a:cs typeface="+mn-lt"/>
                <a:sym typeface="Wingdings" panose="05000000000000000000" pitchFamily="2" charset="2"/>
              </a:rPr>
              <a:t> is </a:t>
            </a:r>
            <a:r>
              <a:rPr lang="en-US" dirty="0" err="1">
                <a:latin typeface="+mj-lt"/>
                <a:ea typeface="+mn-lt"/>
                <a:cs typeface="+mn-lt"/>
                <a:sym typeface="Wingdings" panose="05000000000000000000" pitchFamily="2" charset="2"/>
              </a:rPr>
              <a:t>te</a:t>
            </a:r>
            <a:r>
              <a:rPr lang="en-US" dirty="0">
                <a:latin typeface="+mj-lt"/>
                <a:ea typeface="+mn-lt"/>
                <a:cs typeface="+mn-lt"/>
                <a:sym typeface="Wingdings" panose="05000000000000000000" pitchFamily="2" charset="2"/>
              </a:rPr>
              <a:t> </a:t>
            </a:r>
            <a:r>
              <a:rPr lang="en-US" dirty="0" err="1">
                <a:latin typeface="+mj-lt"/>
                <a:ea typeface="+mn-lt"/>
                <a:cs typeface="+mn-lt"/>
                <a:sym typeface="Wingdings" panose="05000000000000000000" pitchFamily="2" charset="2"/>
              </a:rPr>
              <a:t>wijten</a:t>
            </a:r>
            <a:r>
              <a:rPr lang="en-US" dirty="0">
                <a:latin typeface="+mj-lt"/>
                <a:ea typeface="+mn-lt"/>
                <a:cs typeface="+mn-lt"/>
                <a:sym typeface="Wingdings" panose="05000000000000000000" pitchFamily="2" charset="2"/>
              </a:rPr>
              <a:t> </a:t>
            </a:r>
            <a:r>
              <a:rPr lang="en-US" dirty="0" err="1">
                <a:latin typeface="+mj-lt"/>
                <a:ea typeface="+mn-lt"/>
                <a:cs typeface="+mn-lt"/>
                <a:sym typeface="Wingdings" panose="05000000000000000000" pitchFamily="2" charset="2"/>
              </a:rPr>
              <a:t>aan</a:t>
            </a:r>
            <a:r>
              <a:rPr lang="en-US" dirty="0">
                <a:latin typeface="+mj-lt"/>
                <a:ea typeface="+mn-lt"/>
                <a:cs typeface="+mn-lt"/>
                <a:sym typeface="Wingdings" panose="05000000000000000000" pitchFamily="2" charset="2"/>
              </a:rPr>
              <a:t> </a:t>
            </a:r>
          </a:p>
          <a:p>
            <a:r>
              <a:rPr lang="en-US" dirty="0">
                <a:latin typeface="+mj-lt"/>
                <a:ea typeface="+mn-lt"/>
                <a:cs typeface="+mn-lt"/>
                <a:sym typeface="Wingdings" panose="05000000000000000000" pitchFamily="2" charset="2"/>
              </a:rPr>
              <a:t>het </a:t>
            </a:r>
            <a:r>
              <a:rPr lang="en-US" dirty="0" err="1">
                <a:latin typeface="+mj-lt"/>
                <a:ea typeface="+mn-lt"/>
                <a:cs typeface="+mn-lt"/>
                <a:sym typeface="Wingdings" panose="05000000000000000000" pitchFamily="2" charset="2"/>
              </a:rPr>
              <a:t>ontbreken</a:t>
            </a:r>
            <a:r>
              <a:rPr lang="en-US" dirty="0">
                <a:latin typeface="+mj-lt"/>
                <a:ea typeface="+mn-lt"/>
                <a:cs typeface="+mn-lt"/>
                <a:sym typeface="Wingdings" panose="05000000000000000000" pitchFamily="2" charset="2"/>
              </a:rPr>
              <a:t> van </a:t>
            </a:r>
            <a:r>
              <a:rPr lang="en-US" dirty="0" err="1">
                <a:latin typeface="+mj-lt"/>
                <a:ea typeface="+mn-lt"/>
                <a:cs typeface="+mn-lt"/>
                <a:sym typeface="Wingdings" panose="05000000000000000000" pitchFamily="2" charset="2"/>
              </a:rPr>
              <a:t>een</a:t>
            </a:r>
            <a:r>
              <a:rPr lang="en-US" dirty="0">
                <a:latin typeface="+mj-lt"/>
                <a:ea typeface="+mn-lt"/>
                <a:cs typeface="+mn-lt"/>
                <a:sym typeface="Wingdings" panose="05000000000000000000" pitchFamily="2" charset="2"/>
              </a:rPr>
              <a:t> PPI </a:t>
            </a:r>
            <a:endParaRPr lang="nl-BE" dirty="0"/>
          </a:p>
        </p:txBody>
      </p:sp>
      <p:sp>
        <p:nvSpPr>
          <p:cNvPr id="10" name="Tekstvak 9">
            <a:extLst>
              <a:ext uri="{FF2B5EF4-FFF2-40B4-BE49-F238E27FC236}">
                <a16:creationId xmlns:a16="http://schemas.microsoft.com/office/drawing/2014/main" id="{725D9D6E-9C9E-1FC2-7538-8CE122A0FB74}"/>
              </a:ext>
            </a:extLst>
          </p:cNvPr>
          <p:cNvSpPr txBox="1"/>
          <p:nvPr/>
        </p:nvSpPr>
        <p:spPr>
          <a:xfrm>
            <a:off x="7440528" y="4239332"/>
            <a:ext cx="6098874" cy="646331"/>
          </a:xfrm>
          <a:prstGeom prst="rect">
            <a:avLst/>
          </a:prstGeom>
          <a:noFill/>
        </p:spPr>
        <p:txBody>
          <a:bodyPr wrap="square">
            <a:spAutoFit/>
          </a:bodyPr>
          <a:lstStyle/>
          <a:p>
            <a:r>
              <a:rPr lang="en-US" dirty="0" err="1">
                <a:latin typeface="+mj-lt"/>
                <a:ea typeface="+mn-lt"/>
                <a:cs typeface="+mn-lt"/>
              </a:rPr>
              <a:t>Ruim</a:t>
            </a:r>
            <a:r>
              <a:rPr lang="en-US" dirty="0">
                <a:latin typeface="+mj-lt"/>
                <a:ea typeface="+mn-lt"/>
                <a:cs typeface="+mn-lt"/>
              </a:rPr>
              <a:t> </a:t>
            </a:r>
            <a:r>
              <a:rPr lang="en-US" dirty="0">
                <a:solidFill>
                  <a:schemeClr val="accent1"/>
                </a:solidFill>
                <a:latin typeface="+mj-lt"/>
                <a:ea typeface="+mn-lt"/>
                <a:cs typeface="+mn-lt"/>
              </a:rPr>
              <a:t>50% </a:t>
            </a:r>
            <a:r>
              <a:rPr lang="en-US" dirty="0">
                <a:latin typeface="+mj-lt"/>
                <a:ea typeface="+mn-lt"/>
                <a:cs typeface="+mn-lt"/>
              </a:rPr>
              <a:t>van de </a:t>
            </a:r>
            <a:r>
              <a:rPr lang="en-US" dirty="0" err="1">
                <a:latin typeface="+mj-lt"/>
                <a:ea typeface="+mn-lt"/>
                <a:cs typeface="+mn-lt"/>
              </a:rPr>
              <a:t>chronische</a:t>
            </a:r>
            <a:r>
              <a:rPr lang="en-US" dirty="0">
                <a:latin typeface="+mj-lt"/>
                <a:ea typeface="+mn-lt"/>
                <a:cs typeface="+mn-lt"/>
              </a:rPr>
              <a:t> PPI-</a:t>
            </a:r>
            <a:r>
              <a:rPr lang="en-US" dirty="0" err="1">
                <a:latin typeface="+mj-lt"/>
                <a:ea typeface="+mn-lt"/>
                <a:cs typeface="+mn-lt"/>
              </a:rPr>
              <a:t>gebruikers</a:t>
            </a:r>
            <a:r>
              <a:rPr lang="en-US" dirty="0">
                <a:latin typeface="+mj-lt"/>
                <a:ea typeface="+mn-lt"/>
                <a:cs typeface="+mn-lt"/>
              </a:rPr>
              <a:t> </a:t>
            </a:r>
          </a:p>
          <a:p>
            <a:r>
              <a:rPr lang="en-US" dirty="0">
                <a:latin typeface="+mj-lt"/>
                <a:ea typeface="+mn-lt"/>
                <a:cs typeface="+mn-lt"/>
              </a:rPr>
              <a:t>(</a:t>
            </a:r>
            <a:r>
              <a:rPr lang="en-US" dirty="0" err="1">
                <a:latin typeface="+mj-lt"/>
                <a:ea typeface="+mn-lt"/>
                <a:cs typeface="+mn-lt"/>
              </a:rPr>
              <a:t>zonder</a:t>
            </a:r>
            <a:r>
              <a:rPr lang="en-US" dirty="0">
                <a:latin typeface="+mj-lt"/>
                <a:ea typeface="+mn-lt"/>
                <a:cs typeface="+mn-lt"/>
              </a:rPr>
              <a:t> </a:t>
            </a:r>
            <a:r>
              <a:rPr lang="en-US" dirty="0" err="1">
                <a:latin typeface="+mj-lt"/>
                <a:ea typeface="+mn-lt"/>
                <a:cs typeface="+mn-lt"/>
              </a:rPr>
              <a:t>indicatie</a:t>
            </a:r>
            <a:r>
              <a:rPr lang="en-US" dirty="0">
                <a:latin typeface="+mj-lt"/>
                <a:ea typeface="+mn-lt"/>
                <a:cs typeface="+mn-lt"/>
              </a:rPr>
              <a:t>) </a:t>
            </a:r>
            <a:r>
              <a:rPr lang="en-US" dirty="0" err="1">
                <a:latin typeface="+mj-lt"/>
                <a:ea typeface="+mn-lt"/>
                <a:cs typeface="+mn-lt"/>
              </a:rPr>
              <a:t>kan</a:t>
            </a:r>
            <a:r>
              <a:rPr lang="en-US" dirty="0">
                <a:latin typeface="+mj-lt"/>
                <a:ea typeface="+mn-lt"/>
                <a:cs typeface="+mn-lt"/>
              </a:rPr>
              <a:t> </a:t>
            </a:r>
            <a:r>
              <a:rPr lang="en-US" dirty="0" err="1">
                <a:latin typeface="+mj-lt"/>
                <a:ea typeface="+mn-lt"/>
                <a:cs typeface="+mn-lt"/>
              </a:rPr>
              <a:t>stoppen</a:t>
            </a:r>
            <a:r>
              <a:rPr lang="en-US" dirty="0">
                <a:latin typeface="+mj-lt"/>
                <a:ea typeface="+mn-lt"/>
                <a:cs typeface="+mn-lt"/>
              </a:rPr>
              <a:t> of </a:t>
            </a:r>
            <a:r>
              <a:rPr lang="en-US" dirty="0" err="1">
                <a:latin typeface="+mj-lt"/>
                <a:ea typeface="+mn-lt"/>
                <a:cs typeface="+mn-lt"/>
              </a:rPr>
              <a:t>afbouwen</a:t>
            </a:r>
            <a:endParaRPr lang="en-US" dirty="0">
              <a:solidFill>
                <a:srgbClr val="268593"/>
              </a:solidFill>
              <a:latin typeface="+mj-lt"/>
              <a:ea typeface="+mn-lt"/>
              <a:cs typeface="+mn-lt"/>
            </a:endParaRPr>
          </a:p>
        </p:txBody>
      </p:sp>
      <p:sp>
        <p:nvSpPr>
          <p:cNvPr id="11" name="Titel 1">
            <a:extLst>
              <a:ext uri="{FF2B5EF4-FFF2-40B4-BE49-F238E27FC236}">
                <a16:creationId xmlns:a16="http://schemas.microsoft.com/office/drawing/2014/main" id="{5D590434-470A-AF83-DB79-4A2188F9AC3D}"/>
              </a:ext>
            </a:extLst>
          </p:cNvPr>
          <p:cNvSpPr txBox="1">
            <a:spLocks/>
          </p:cNvSpPr>
          <p:nvPr/>
        </p:nvSpPr>
        <p:spPr>
          <a:xfrm>
            <a:off x="277016" y="1272223"/>
            <a:ext cx="10871200" cy="990600"/>
          </a:xfrm>
          <a:prstGeom prst="rect">
            <a:avLst/>
          </a:prstGeom>
        </p:spPr>
        <p:txBody>
          <a:bodyPr vert="horz" lIns="91440" tIns="45720" rIns="91440" bIns="45720" rtlCol="0" anchor="ctr">
            <a:normAutofit/>
          </a:bodyPr>
          <a:lstStyle>
            <a:lvl1pPr algn="ctr" defTabSz="914400" rtl="0" eaLnBrk="1" latinLnBrk="0" hangingPunct="1">
              <a:lnSpc>
                <a:spcPct val="100000"/>
              </a:lnSpc>
              <a:spcBef>
                <a:spcPct val="0"/>
              </a:spcBef>
              <a:buNone/>
              <a:defRPr sz="3200" b="1" kern="1200">
                <a:solidFill>
                  <a:schemeClr val="tx2"/>
                </a:solidFill>
                <a:latin typeface="Segoe UI" panose="020B0502040204020203" pitchFamily="34" charset="0"/>
                <a:ea typeface="+mj-ea"/>
                <a:cs typeface="Segoe UI" panose="020B0502040204020203" pitchFamily="34" charset="0"/>
              </a:defRPr>
            </a:lvl1pPr>
          </a:lstStyle>
          <a:p>
            <a:r>
              <a:rPr lang="en-US" sz="2400" dirty="0" err="1">
                <a:solidFill>
                  <a:schemeClr val="accent1"/>
                </a:solidFill>
              </a:rPr>
              <a:t>Ondergebruik</a:t>
            </a:r>
            <a:r>
              <a:rPr lang="en-US" sz="2400" dirty="0">
                <a:solidFill>
                  <a:schemeClr val="accent1"/>
                </a:solidFill>
              </a:rPr>
              <a:t> vs </a:t>
            </a:r>
            <a:r>
              <a:rPr lang="en-US" sz="2400" dirty="0" err="1">
                <a:solidFill>
                  <a:schemeClr val="accent1"/>
                </a:solidFill>
              </a:rPr>
              <a:t>overgebruik</a:t>
            </a:r>
            <a:r>
              <a:rPr lang="en-US" sz="2400" dirty="0">
                <a:solidFill>
                  <a:schemeClr val="accent1"/>
                </a:solidFill>
              </a:rPr>
              <a:t> </a:t>
            </a:r>
            <a:r>
              <a:rPr lang="en-US" sz="2400" dirty="0" err="1">
                <a:solidFill>
                  <a:schemeClr val="accent1"/>
                </a:solidFill>
              </a:rPr>
              <a:t>bij</a:t>
            </a:r>
            <a:r>
              <a:rPr lang="en-US" sz="2400" dirty="0">
                <a:solidFill>
                  <a:schemeClr val="accent1"/>
                </a:solidFill>
              </a:rPr>
              <a:t> PPI’s</a:t>
            </a:r>
          </a:p>
        </p:txBody>
      </p:sp>
    </p:spTree>
    <p:extLst>
      <p:ext uri="{BB962C8B-B14F-4D97-AF65-F5344CB8AC3E}">
        <p14:creationId xmlns:p14="http://schemas.microsoft.com/office/powerpoint/2010/main" val="15859668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DF7FD-274C-6979-630B-4096E9BD05B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35E0FB5-E4D1-6D6E-4F9C-8CD7FFF0DC36}"/>
              </a:ext>
            </a:extLst>
          </p:cNvPr>
          <p:cNvSpPr>
            <a:spLocks noGrp="1"/>
          </p:cNvSpPr>
          <p:nvPr>
            <p:ph type="title"/>
          </p:nvPr>
        </p:nvSpPr>
        <p:spPr>
          <a:xfrm>
            <a:off x="742071" y="-91440"/>
            <a:ext cx="10514013" cy="1229124"/>
          </a:xfrm>
        </p:spPr>
        <p:txBody>
          <a:bodyPr vert="horz" lIns="91440" tIns="45720" rIns="91440" bIns="45720" anchor="b">
            <a:normAutofit/>
          </a:bodyPr>
          <a:lstStyle/>
          <a:p>
            <a:pPr algn="l"/>
            <a:r>
              <a:rPr lang="nl-NL" dirty="0"/>
              <a:t>	Eigen voorschrijfdata</a:t>
            </a:r>
            <a:endParaRPr lang="en-US" dirty="0"/>
          </a:p>
        </p:txBody>
      </p:sp>
      <p:sp>
        <p:nvSpPr>
          <p:cNvPr id="3" name="Tijdelijke aanduiding voor tekst 2">
            <a:extLst>
              <a:ext uri="{FF2B5EF4-FFF2-40B4-BE49-F238E27FC236}">
                <a16:creationId xmlns:a16="http://schemas.microsoft.com/office/drawing/2014/main" id="{6E190581-67E1-7A57-00D6-8D9225A50B28}"/>
              </a:ext>
            </a:extLst>
          </p:cNvPr>
          <p:cNvSpPr>
            <a:spLocks noGrp="1"/>
          </p:cNvSpPr>
          <p:nvPr>
            <p:ph type="body" sz="quarter" idx="19"/>
          </p:nvPr>
        </p:nvSpPr>
        <p:spPr/>
        <p:txBody>
          <a:bodyPr vert="horz" lIns="91440" tIns="45720" rIns="91440" bIns="45720" anchor="t">
            <a:normAutofit/>
          </a:bodyPr>
          <a:lstStyle/>
          <a:p>
            <a:endParaRPr lang="nl-BE" dirty="0"/>
          </a:p>
          <a:p>
            <a:endParaRPr lang="nl-NL" dirty="0"/>
          </a:p>
        </p:txBody>
      </p:sp>
      <p:sp>
        <p:nvSpPr>
          <p:cNvPr id="4" name="TextBox 3">
            <a:extLst>
              <a:ext uri="{FF2B5EF4-FFF2-40B4-BE49-F238E27FC236}">
                <a16:creationId xmlns:a16="http://schemas.microsoft.com/office/drawing/2014/main" id="{B9B0879A-B794-CD59-A737-ADC3716678B0}"/>
              </a:ext>
            </a:extLst>
          </p:cNvPr>
          <p:cNvSpPr txBox="1"/>
          <p:nvPr/>
        </p:nvSpPr>
        <p:spPr>
          <a:xfrm>
            <a:off x="519953" y="1810871"/>
            <a:ext cx="1076661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tx2"/>
                </a:solidFill>
                <a:latin typeface="+mj-lt"/>
                <a:ea typeface="+mj-ea"/>
                <a:cs typeface="+mj-cs"/>
              </a:rPr>
              <a:t>  </a:t>
            </a:r>
            <a:r>
              <a:rPr lang="en-US" dirty="0" err="1">
                <a:solidFill>
                  <a:schemeClr val="tx2"/>
                </a:solidFill>
                <a:latin typeface="+mj-lt"/>
                <a:ea typeface="+mj-ea"/>
                <a:cs typeface="+mj-cs"/>
              </a:rPr>
              <a:t>Aantal</a:t>
            </a:r>
            <a:r>
              <a:rPr lang="en-US" dirty="0">
                <a:solidFill>
                  <a:schemeClr val="tx2"/>
                </a:solidFill>
                <a:latin typeface="+mj-lt"/>
                <a:ea typeface="+mj-ea"/>
                <a:cs typeface="+mj-cs"/>
              </a:rPr>
              <a:t> </a:t>
            </a:r>
            <a:r>
              <a:rPr lang="en-US" dirty="0" err="1">
                <a:solidFill>
                  <a:schemeClr val="tx2"/>
                </a:solidFill>
                <a:latin typeface="+mj-lt"/>
                <a:ea typeface="+mj-ea"/>
                <a:cs typeface="+mj-cs"/>
              </a:rPr>
              <a:t>patiënten</a:t>
            </a:r>
            <a:r>
              <a:rPr lang="en-US" dirty="0">
                <a:solidFill>
                  <a:schemeClr val="tx2"/>
                </a:solidFill>
                <a:latin typeface="+mj-lt"/>
                <a:ea typeface="+mj-ea"/>
                <a:cs typeface="+mj-cs"/>
              </a:rPr>
              <a:t> </a:t>
            </a:r>
            <a:r>
              <a:rPr lang="en-US" dirty="0" err="1">
                <a:solidFill>
                  <a:schemeClr val="tx2"/>
                </a:solidFill>
                <a:latin typeface="+mj-lt"/>
                <a:ea typeface="+mj-ea"/>
                <a:cs typeface="+mj-cs"/>
              </a:rPr>
              <a:t>ouder</a:t>
            </a:r>
            <a:r>
              <a:rPr lang="en-US" dirty="0">
                <a:solidFill>
                  <a:schemeClr val="tx2"/>
                </a:solidFill>
                <a:latin typeface="+mj-lt"/>
                <a:ea typeface="+mj-ea"/>
                <a:cs typeface="+mj-cs"/>
              </a:rPr>
              <a:t> dan 80jaar met ASA die </a:t>
            </a:r>
            <a:r>
              <a:rPr lang="en-US" dirty="0" err="1">
                <a:solidFill>
                  <a:schemeClr val="tx2"/>
                </a:solidFill>
                <a:latin typeface="+mj-lt"/>
                <a:ea typeface="+mj-ea"/>
                <a:cs typeface="+mj-cs"/>
              </a:rPr>
              <a:t>geen</a:t>
            </a:r>
            <a:r>
              <a:rPr lang="en-US" dirty="0">
                <a:solidFill>
                  <a:schemeClr val="tx2"/>
                </a:solidFill>
                <a:latin typeface="+mj-lt"/>
                <a:ea typeface="+mj-ea"/>
                <a:cs typeface="+mj-cs"/>
              </a:rPr>
              <a:t> PPI </a:t>
            </a:r>
            <a:r>
              <a:rPr lang="en-US" dirty="0" err="1">
                <a:solidFill>
                  <a:schemeClr val="tx2"/>
                </a:solidFill>
                <a:latin typeface="+mj-lt"/>
                <a:ea typeface="+mj-ea"/>
                <a:cs typeface="+mj-cs"/>
              </a:rPr>
              <a:t>hebben</a:t>
            </a:r>
            <a:endParaRPr lang="en-US" dirty="0">
              <a:solidFill>
                <a:schemeClr val="tx2"/>
              </a:solidFill>
              <a:latin typeface="+mj-lt"/>
              <a:ea typeface="+mj-ea"/>
              <a:cs typeface="+mj-cs"/>
            </a:endParaRPr>
          </a:p>
          <a:p>
            <a:pPr>
              <a:buChar char="•"/>
            </a:pPr>
            <a:endParaRPr lang="en-US" dirty="0">
              <a:solidFill>
                <a:schemeClr val="tx2"/>
              </a:solidFill>
              <a:latin typeface="+mj-lt"/>
              <a:ea typeface="+mj-ea"/>
              <a:cs typeface="+mj-cs"/>
            </a:endParaRPr>
          </a:p>
          <a:p>
            <a:r>
              <a:rPr lang="en-US" dirty="0">
                <a:solidFill>
                  <a:schemeClr val="tx2"/>
                </a:solidFill>
                <a:latin typeface="+mj-lt"/>
                <a:ea typeface="+mj-ea"/>
                <a:cs typeface="+mj-cs"/>
              </a:rPr>
              <a:t>  </a:t>
            </a:r>
            <a:r>
              <a:rPr lang="en-US" dirty="0" err="1">
                <a:solidFill>
                  <a:schemeClr val="tx2"/>
                </a:solidFill>
                <a:latin typeface="+mj-lt"/>
                <a:ea typeface="+mj-ea"/>
                <a:cs typeface="+mj-cs"/>
              </a:rPr>
              <a:t>Aantal</a:t>
            </a:r>
            <a:r>
              <a:rPr lang="en-US" dirty="0">
                <a:solidFill>
                  <a:schemeClr val="tx2"/>
                </a:solidFill>
                <a:latin typeface="+mj-lt"/>
                <a:ea typeface="+mj-ea"/>
                <a:cs typeface="+mj-cs"/>
              </a:rPr>
              <a:t> </a:t>
            </a:r>
            <a:r>
              <a:rPr lang="en-US" dirty="0" err="1">
                <a:solidFill>
                  <a:schemeClr val="tx2"/>
                </a:solidFill>
                <a:latin typeface="+mj-lt"/>
                <a:ea typeface="+mj-ea"/>
                <a:cs typeface="+mj-cs"/>
              </a:rPr>
              <a:t>patiënten</a:t>
            </a:r>
            <a:r>
              <a:rPr lang="en-US" dirty="0">
                <a:solidFill>
                  <a:schemeClr val="tx2"/>
                </a:solidFill>
                <a:latin typeface="+mj-lt"/>
                <a:ea typeface="+mj-ea"/>
                <a:cs typeface="+mj-cs"/>
              </a:rPr>
              <a:t> </a:t>
            </a:r>
            <a:r>
              <a:rPr lang="en-US" dirty="0" err="1">
                <a:solidFill>
                  <a:schemeClr val="tx2"/>
                </a:solidFill>
                <a:latin typeface="+mj-lt"/>
                <a:ea typeface="+mj-ea"/>
                <a:cs typeface="+mj-cs"/>
              </a:rPr>
              <a:t>ouder</a:t>
            </a:r>
            <a:r>
              <a:rPr lang="en-US" dirty="0">
                <a:solidFill>
                  <a:schemeClr val="tx2"/>
                </a:solidFill>
                <a:latin typeface="+mj-lt"/>
                <a:ea typeface="+mj-ea"/>
                <a:cs typeface="+mj-cs"/>
              </a:rPr>
              <a:t> dan 70jaar met NSAID die </a:t>
            </a:r>
            <a:r>
              <a:rPr lang="en-US" dirty="0" err="1">
                <a:solidFill>
                  <a:schemeClr val="tx2"/>
                </a:solidFill>
                <a:latin typeface="+mj-lt"/>
                <a:ea typeface="+mj-ea"/>
                <a:cs typeface="+mj-cs"/>
              </a:rPr>
              <a:t>geen</a:t>
            </a:r>
            <a:r>
              <a:rPr lang="en-US" dirty="0">
                <a:solidFill>
                  <a:schemeClr val="tx2"/>
                </a:solidFill>
                <a:latin typeface="+mj-lt"/>
                <a:ea typeface="+mj-ea"/>
                <a:cs typeface="+mj-cs"/>
              </a:rPr>
              <a:t> PPI </a:t>
            </a:r>
            <a:r>
              <a:rPr lang="en-US" dirty="0" err="1">
                <a:solidFill>
                  <a:schemeClr val="tx2"/>
                </a:solidFill>
                <a:latin typeface="+mj-lt"/>
                <a:ea typeface="+mj-ea"/>
                <a:cs typeface="+mj-cs"/>
              </a:rPr>
              <a:t>hebben</a:t>
            </a:r>
            <a:endParaRPr lang="en-US" dirty="0">
              <a:solidFill>
                <a:schemeClr val="tx2"/>
              </a:solidFill>
              <a:latin typeface="+mj-lt"/>
              <a:ea typeface="+mj-ea"/>
              <a:cs typeface="+mj-cs"/>
            </a:endParaRPr>
          </a:p>
          <a:p>
            <a:pPr>
              <a:buChar char="•"/>
            </a:pPr>
            <a:endParaRPr lang="en-US" dirty="0">
              <a:solidFill>
                <a:srgbClr val="FF0000"/>
              </a:solidFill>
              <a:latin typeface="+mj-lt"/>
              <a:ea typeface="+mj-ea"/>
              <a:cs typeface="+mj-cs"/>
            </a:endParaRPr>
          </a:p>
        </p:txBody>
      </p:sp>
      <p:graphicFrame>
        <p:nvGraphicFramePr>
          <p:cNvPr id="8" name="Grafiek 7">
            <a:extLst>
              <a:ext uri="{FF2B5EF4-FFF2-40B4-BE49-F238E27FC236}">
                <a16:creationId xmlns:a16="http://schemas.microsoft.com/office/drawing/2014/main" id="{CF491A9D-718E-BD00-AA84-316296835805}"/>
              </a:ext>
            </a:extLst>
          </p:cNvPr>
          <p:cNvGraphicFramePr>
            <a:graphicFrameLocks/>
          </p:cNvGraphicFramePr>
          <p:nvPr/>
        </p:nvGraphicFramePr>
        <p:xfrm>
          <a:off x="6424279" y="3213153"/>
          <a:ext cx="4399679" cy="263980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Grafiek 4">
            <a:extLst>
              <a:ext uri="{FF2B5EF4-FFF2-40B4-BE49-F238E27FC236}">
                <a16:creationId xmlns:a16="http://schemas.microsoft.com/office/drawing/2014/main" id="{3987D02F-41F8-9754-6A4A-82485D55C088}"/>
              </a:ext>
            </a:extLst>
          </p:cNvPr>
          <p:cNvGraphicFramePr>
            <a:graphicFrameLocks/>
          </p:cNvGraphicFramePr>
          <p:nvPr/>
        </p:nvGraphicFramePr>
        <p:xfrm>
          <a:off x="1127448" y="3211376"/>
          <a:ext cx="4402641" cy="2641585"/>
        </p:xfrm>
        <a:graphic>
          <a:graphicData uri="http://schemas.openxmlformats.org/drawingml/2006/chart">
            <c:chart xmlns:c="http://schemas.openxmlformats.org/drawingml/2006/chart" xmlns:r="http://schemas.openxmlformats.org/officeDocument/2006/relationships" r:id="rId4"/>
          </a:graphicData>
        </a:graphic>
      </p:graphicFrame>
      <p:sp>
        <p:nvSpPr>
          <p:cNvPr id="6" name="Tijdelijke aanduiding voor dianummer 2">
            <a:extLst>
              <a:ext uri="{FF2B5EF4-FFF2-40B4-BE49-F238E27FC236}">
                <a16:creationId xmlns:a16="http://schemas.microsoft.com/office/drawing/2014/main" id="{08FFA04E-D304-D117-EA77-7B1F8B99ED27}"/>
              </a:ext>
            </a:extLst>
          </p:cNvPr>
          <p:cNvSpPr txBox="1">
            <a:spLocks/>
          </p:cNvSpPr>
          <p:nvPr/>
        </p:nvSpPr>
        <p:spPr>
          <a:xfrm>
            <a:off x="11760424" y="6566887"/>
            <a:ext cx="252000" cy="228599"/>
          </a:xfrm>
          <a:prstGeom prst="rect">
            <a:avLst/>
          </a:prstGeom>
        </p:spPr>
        <p:txBody>
          <a:bodyPr vert="horz" lIns="0" tIns="45720" rIns="0" bIns="45720" rtlCol="0" anchor="ctr"/>
          <a:lstStyle>
            <a:defPPr>
              <a:defRPr lang="nl-BE"/>
            </a:defPPr>
            <a:lvl1pPr algn="r">
              <a:defRPr sz="800">
                <a:solidFill>
                  <a:schemeClr val="bg1"/>
                </a:solidFill>
                <a:latin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59F840-A25C-47C2-9D32-7D79F8CD7447}" type="slidenum">
              <a:rPr lang="nl-BE"/>
              <a:pPr/>
              <a:t>8</a:t>
            </a:fld>
            <a:endParaRPr lang="nl-BE" dirty="0"/>
          </a:p>
        </p:txBody>
      </p:sp>
      <p:sp>
        <p:nvSpPr>
          <p:cNvPr id="7" name="Text Placeholder 28">
            <a:extLst>
              <a:ext uri="{FF2B5EF4-FFF2-40B4-BE49-F238E27FC236}">
                <a16:creationId xmlns:a16="http://schemas.microsoft.com/office/drawing/2014/main" id="{66873E23-5FE3-161D-C802-4E363315B0EF}"/>
              </a:ext>
            </a:extLst>
          </p:cNvPr>
          <p:cNvSpPr txBox="1">
            <a:spLocks/>
          </p:cNvSpPr>
          <p:nvPr/>
        </p:nvSpPr>
        <p:spPr>
          <a:xfrm>
            <a:off x="487679" y="1844568"/>
            <a:ext cx="108473" cy="319220"/>
          </a:xfrm>
          <a:prstGeom prst="rect">
            <a:avLst/>
          </a:prstGeom>
          <a:blipFill>
            <a:blip r:embed="rId5">
              <a:extLst>
                <a:ext uri="{96DAC541-7B7A-43D3-8B79-37D633B846F1}">
                  <asvg:svgBlip xmlns:asvg="http://schemas.microsoft.com/office/drawing/2016/SVG/main" r:embed="rId6"/>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
        <p:nvSpPr>
          <p:cNvPr id="9" name="Text Placeholder 28">
            <a:extLst>
              <a:ext uri="{FF2B5EF4-FFF2-40B4-BE49-F238E27FC236}">
                <a16:creationId xmlns:a16="http://schemas.microsoft.com/office/drawing/2014/main" id="{050348F9-A715-F590-059B-F16D53DF4396}"/>
              </a:ext>
            </a:extLst>
          </p:cNvPr>
          <p:cNvSpPr txBox="1">
            <a:spLocks/>
          </p:cNvSpPr>
          <p:nvPr/>
        </p:nvSpPr>
        <p:spPr>
          <a:xfrm>
            <a:off x="480956" y="2388497"/>
            <a:ext cx="108473" cy="319220"/>
          </a:xfrm>
          <a:prstGeom prst="rect">
            <a:avLst/>
          </a:prstGeom>
          <a:blipFill>
            <a:blip r:embed="rId5">
              <a:extLst>
                <a:ext uri="{96DAC541-7B7A-43D3-8B79-37D633B846F1}">
                  <asvg:svgBlip xmlns:asvg="http://schemas.microsoft.com/office/drawing/2016/SVG/main" r:embed="rId6"/>
                </a:ext>
              </a:extLst>
            </a:blip>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None/>
              <a:defRPr sz="100" b="0" kern="1200">
                <a:solidFill>
                  <a:schemeClr val="bg1">
                    <a:alpha val="0"/>
                  </a:schemeClr>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Klikken om de tekststijl van het model te bewerken</a:t>
            </a:r>
          </a:p>
        </p:txBody>
      </p:sp>
    </p:spTree>
    <p:extLst>
      <p:ext uri="{BB962C8B-B14F-4D97-AF65-F5344CB8AC3E}">
        <p14:creationId xmlns:p14="http://schemas.microsoft.com/office/powerpoint/2010/main" val="713398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74A84-0B48-D07A-735A-11129828686E}"/>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69F61985-B878-4539-EB33-0A08A3E7CC7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3190"/>
          <a:stretch/>
        </p:blipFill>
        <p:spPr bwMode="auto">
          <a:xfrm>
            <a:off x="0" y="-3588"/>
            <a:ext cx="12192000" cy="2773680"/>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44">
            <a:extLst>
              <a:ext uri="{FF2B5EF4-FFF2-40B4-BE49-F238E27FC236}">
                <a16:creationId xmlns:a16="http://schemas.microsoft.com/office/drawing/2014/main" id="{44679066-A987-123D-3F66-6838E0C97349}"/>
              </a:ext>
            </a:extLst>
          </p:cNvPr>
          <p:cNvSpPr/>
          <p:nvPr/>
        </p:nvSpPr>
        <p:spPr>
          <a:xfrm>
            <a:off x="1588" y="0"/>
            <a:ext cx="12188825" cy="2773680"/>
          </a:xfrm>
          <a:prstGeom prst="rect">
            <a:avLst/>
          </a:prstGeom>
          <a:solidFill>
            <a:srgbClr val="268593">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37" name="Slide Number Placeholder 36">
            <a:extLst>
              <a:ext uri="{FF2B5EF4-FFF2-40B4-BE49-F238E27FC236}">
                <a16:creationId xmlns:a16="http://schemas.microsoft.com/office/drawing/2014/main" id="{0BE65A89-6DF6-02BB-9219-96E7CE30C47F}"/>
              </a:ext>
            </a:extLst>
          </p:cNvPr>
          <p:cNvSpPr>
            <a:spLocks noGrp="1"/>
          </p:cNvSpPr>
          <p:nvPr>
            <p:ph type="sldNum" sz="quarter" idx="22"/>
          </p:nvPr>
        </p:nvSpPr>
        <p:spPr>
          <a:xfrm>
            <a:off x="11760424" y="6566887"/>
            <a:ext cx="252000" cy="228599"/>
          </a:xfrm>
        </p:spPr>
        <p:txBody>
          <a:bodyPr/>
          <a:lstStyle/>
          <a:p>
            <a:fld id="{6F59F840-A25C-47C2-9D32-7D79F8CD7447}" type="slidenum">
              <a:rPr lang="nl-BE" smtClean="0"/>
              <a:pPr/>
              <a:t>9</a:t>
            </a:fld>
            <a:endParaRPr lang="nl-BE" dirty="0"/>
          </a:p>
        </p:txBody>
      </p:sp>
      <p:sp>
        <p:nvSpPr>
          <p:cNvPr id="39" name="TextBox 5">
            <a:extLst>
              <a:ext uri="{FF2B5EF4-FFF2-40B4-BE49-F238E27FC236}">
                <a16:creationId xmlns:a16="http://schemas.microsoft.com/office/drawing/2014/main" id="{90684BDE-4271-1FC6-4FC9-CFD0CF978DD2}"/>
              </a:ext>
            </a:extLst>
          </p:cNvPr>
          <p:cNvSpPr txBox="1"/>
          <p:nvPr/>
        </p:nvSpPr>
        <p:spPr>
          <a:xfrm>
            <a:off x="5060314" y="355303"/>
            <a:ext cx="2071401" cy="769441"/>
          </a:xfrm>
          <a:prstGeom prst="rect">
            <a:avLst/>
          </a:prstGeom>
          <a:noFill/>
        </p:spPr>
        <p:txBody>
          <a:bodyPr wrap="none" rtlCol="0">
            <a:spAutoFit/>
          </a:bodyPr>
          <a:lstStyle/>
          <a:p>
            <a:pPr algn="ctr"/>
            <a:r>
              <a:rPr lang="en-US" sz="4400" b="1" dirty="0">
                <a:solidFill>
                  <a:schemeClr val="bg1"/>
                </a:solidFill>
                <a:latin typeface="+mj-lt"/>
                <a:cs typeface="Poppins" pitchFamily="2" charset="77"/>
              </a:rPr>
              <a:t>Agenda</a:t>
            </a:r>
          </a:p>
        </p:txBody>
      </p:sp>
      <p:grpSp>
        <p:nvGrpSpPr>
          <p:cNvPr id="43" name="Groep 42">
            <a:extLst>
              <a:ext uri="{FF2B5EF4-FFF2-40B4-BE49-F238E27FC236}">
                <a16:creationId xmlns:a16="http://schemas.microsoft.com/office/drawing/2014/main" id="{22A8D334-B861-21B8-2C11-CB202FFF5A43}"/>
              </a:ext>
            </a:extLst>
          </p:cNvPr>
          <p:cNvGrpSpPr/>
          <p:nvPr/>
        </p:nvGrpSpPr>
        <p:grpSpPr>
          <a:xfrm>
            <a:off x="213360" y="2142376"/>
            <a:ext cx="2506953" cy="3158005"/>
            <a:chOff x="30971" y="3007380"/>
            <a:chExt cx="2506953" cy="3158005"/>
          </a:xfrm>
        </p:grpSpPr>
        <p:sp>
          <p:nvSpPr>
            <p:cNvPr id="44" name="Triangle 7">
              <a:extLst>
                <a:ext uri="{FF2B5EF4-FFF2-40B4-BE49-F238E27FC236}">
                  <a16:creationId xmlns:a16="http://schemas.microsoft.com/office/drawing/2014/main" id="{9EDB0447-2FE1-948B-1717-FED795D1F3E3}"/>
                </a:ext>
              </a:extLst>
            </p:cNvPr>
            <p:cNvSpPr/>
            <p:nvPr/>
          </p:nvSpPr>
          <p:spPr>
            <a:xfrm rot="10800000">
              <a:off x="627195" y="3007380"/>
              <a:ext cx="1322173" cy="1139805"/>
            </a:xfrm>
            <a:prstGeom prst="triangle">
              <a:avLst/>
            </a:prstGeom>
            <a:solidFill>
              <a:srgbClr val="268593"/>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45" name="TextBox 11">
              <a:extLst>
                <a:ext uri="{FF2B5EF4-FFF2-40B4-BE49-F238E27FC236}">
                  <a16:creationId xmlns:a16="http://schemas.microsoft.com/office/drawing/2014/main" id="{82128CC3-3532-2DCD-B498-F2155B9FC037}"/>
                </a:ext>
              </a:extLst>
            </p:cNvPr>
            <p:cNvSpPr txBox="1"/>
            <p:nvPr/>
          </p:nvSpPr>
          <p:spPr>
            <a:xfrm>
              <a:off x="1098166" y="3152001"/>
              <a:ext cx="405880"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1</a:t>
              </a:r>
            </a:p>
          </p:txBody>
        </p:sp>
        <p:sp>
          <p:nvSpPr>
            <p:cNvPr id="46" name="TextBox 16">
              <a:extLst>
                <a:ext uri="{FF2B5EF4-FFF2-40B4-BE49-F238E27FC236}">
                  <a16:creationId xmlns:a16="http://schemas.microsoft.com/office/drawing/2014/main" id="{84AE6EB8-EFBE-B693-2087-78F0FD9A6FC5}"/>
                </a:ext>
              </a:extLst>
            </p:cNvPr>
            <p:cNvSpPr txBox="1"/>
            <p:nvPr/>
          </p:nvSpPr>
          <p:spPr>
            <a:xfrm>
              <a:off x="659172" y="4315428"/>
              <a:ext cx="1250663" cy="400110"/>
            </a:xfrm>
            <a:prstGeom prst="rect">
              <a:avLst/>
            </a:prstGeom>
            <a:noFill/>
          </p:spPr>
          <p:txBody>
            <a:bodyPr wrap="none" lIns="91440" tIns="45720" rIns="91440" bIns="45720" rtlCol="0" anchor="b"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233438"/>
                  </a:solidFill>
                  <a:effectLst/>
                  <a:uLnTx/>
                  <a:uFillTx/>
                  <a:ea typeface="League Spartan" charset="0"/>
                  <a:cs typeface="Poppins"/>
                </a:rPr>
                <a:t>Inleiding</a:t>
              </a:r>
              <a:endParaRPr kumimoji="0" lang="en-US" sz="2000" b="1" i="0" u="none" strike="noStrike" kern="0" cap="none" spc="0" normalizeH="0" baseline="0" noProof="0" dirty="0">
                <a:ln>
                  <a:noFill/>
                </a:ln>
                <a:solidFill>
                  <a:srgbClr val="233438"/>
                </a:solidFill>
                <a:effectLst/>
                <a:uLnTx/>
                <a:uFillTx/>
                <a:ea typeface="League Spartan" charset="0"/>
                <a:cs typeface="Poppins" pitchFamily="2" charset="77"/>
              </a:endParaRPr>
            </a:p>
          </p:txBody>
        </p:sp>
        <p:sp>
          <p:nvSpPr>
            <p:cNvPr id="47" name="Subtitle 2">
              <a:extLst>
                <a:ext uri="{FF2B5EF4-FFF2-40B4-BE49-F238E27FC236}">
                  <a16:creationId xmlns:a16="http://schemas.microsoft.com/office/drawing/2014/main" id="{66DDD135-0BC8-7664-D26D-3F449B1875DA}"/>
                </a:ext>
              </a:extLst>
            </p:cNvPr>
            <p:cNvSpPr txBox="1">
              <a:spLocks/>
            </p:cNvSpPr>
            <p:nvPr/>
          </p:nvSpPr>
          <p:spPr>
            <a:xfrm>
              <a:off x="30971" y="4965056"/>
              <a:ext cx="2506953" cy="1200329"/>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1087636" rtl="0" eaLnBrk="1" fontAlgn="auto" latinLnBrk="0" hangingPunct="1">
                <a:lnSpc>
                  <a:spcPts val="1750"/>
                </a:lnSpc>
                <a:spcBef>
                  <a:spcPts val="0"/>
                </a:spcBef>
                <a:spcAft>
                  <a:spcPts val="600"/>
                </a:spcAft>
                <a:buClrTx/>
                <a:buSzTx/>
                <a:buFont typeface="Arial"/>
                <a:buNone/>
                <a:tabLst/>
                <a:defRPr/>
              </a:pPr>
              <a:r>
                <a:rPr kumimoji="0" lang="en-US" sz="1800" b="0" i="0" u="none" strike="noStrike" kern="1200" cap="none" spc="0" normalizeH="0" baseline="0" noProof="0" dirty="0" err="1">
                  <a:ln>
                    <a:noFill/>
                  </a:ln>
                  <a:solidFill>
                    <a:prstClr val="black"/>
                  </a:solidFill>
                  <a:effectLst/>
                  <a:uLnTx/>
                  <a:uFillTx/>
                  <a:latin typeface="+mn-lt"/>
                  <a:ea typeface="Lato Light"/>
                  <a:cs typeface="Poppins"/>
                </a:rPr>
                <a:t>Werkingsmechanisme</a:t>
              </a:r>
              <a:endParaRPr kumimoji="0" lang="en-US" sz="1800" b="0" i="0" u="none" strike="noStrike" kern="1200" cap="none" spc="0" normalizeH="0" baseline="0" noProof="0" dirty="0">
                <a:ln>
                  <a:noFill/>
                </a:ln>
                <a:solidFill>
                  <a:prstClr val="black"/>
                </a:solidFill>
                <a:effectLst/>
                <a:uLnTx/>
                <a:uFillTx/>
                <a:latin typeface="+mn-lt"/>
                <a:ea typeface="Lato Light"/>
                <a:cs typeface="Poppins"/>
              </a:endParaRPr>
            </a:p>
            <a:p>
              <a:pPr marL="0" marR="0" lvl="0" indent="0" algn="ctr" defTabSz="1087636" rtl="0" eaLnBrk="1" fontAlgn="auto" latinLnBrk="0" hangingPunct="1">
                <a:lnSpc>
                  <a:spcPts val="1750"/>
                </a:lnSpc>
                <a:spcBef>
                  <a:spcPts val="0"/>
                </a:spcBef>
                <a:spcAft>
                  <a:spcPts val="600"/>
                </a:spcAft>
                <a:buClrTx/>
                <a:buSzTx/>
                <a:buFont typeface="Arial"/>
                <a:buNone/>
                <a:tabLst/>
                <a:defRPr/>
              </a:pPr>
              <a:r>
                <a:rPr lang="en-US" sz="1800" dirty="0">
                  <a:solidFill>
                    <a:prstClr val="black"/>
                  </a:solidFill>
                  <a:latin typeface="+mn-lt"/>
                  <a:ea typeface="Lato Light"/>
                  <a:cs typeface="Poppins"/>
                </a:rPr>
                <a:t>Nut van PPI’s</a:t>
              </a:r>
            </a:p>
            <a:p>
              <a:pPr marL="0" marR="0" lvl="0" indent="0" algn="ctr" defTabSz="1087636" rtl="0" eaLnBrk="1" fontAlgn="auto" latinLnBrk="0" hangingPunct="1">
                <a:lnSpc>
                  <a:spcPts val="1750"/>
                </a:lnSpc>
                <a:spcBef>
                  <a:spcPts val="0"/>
                </a:spcBef>
                <a:spcAft>
                  <a:spcPts val="600"/>
                </a:spcAft>
                <a:buClrTx/>
                <a:buSzTx/>
                <a:buFont typeface="Arial"/>
                <a:buNone/>
                <a:tabLst/>
                <a:defRPr/>
              </a:pPr>
              <a:r>
                <a:rPr kumimoji="0" lang="en-US" sz="1800" b="0" i="0" u="none" strike="noStrike" kern="1200" cap="none" spc="0" normalizeH="0" baseline="0" noProof="0" dirty="0" err="1">
                  <a:ln>
                    <a:noFill/>
                  </a:ln>
                  <a:solidFill>
                    <a:prstClr val="black"/>
                  </a:solidFill>
                  <a:effectLst/>
                  <a:uLnTx/>
                  <a:uFillTx/>
                  <a:latin typeface="+mn-lt"/>
                  <a:ea typeface="Lato Light"/>
                  <a:cs typeface="Poppins"/>
                </a:rPr>
                <a:t>Overgebruik</a:t>
              </a:r>
              <a:endParaRPr kumimoji="0" lang="en-US" sz="1800" b="0" i="0" u="none" strike="noStrike" kern="1200" cap="none" spc="0" normalizeH="0" baseline="0" noProof="0" dirty="0">
                <a:ln>
                  <a:noFill/>
                </a:ln>
                <a:solidFill>
                  <a:prstClr val="black"/>
                </a:solidFill>
                <a:effectLst/>
                <a:uLnTx/>
                <a:uFillTx/>
                <a:latin typeface="+mn-lt"/>
                <a:ea typeface="Lato Light"/>
                <a:cs typeface="Poppins"/>
              </a:endParaRPr>
            </a:p>
            <a:p>
              <a:pPr marL="0" marR="0" lvl="0" indent="0" algn="ctr" defTabSz="1087636" rtl="0" eaLnBrk="1" fontAlgn="auto" latinLnBrk="0" hangingPunct="1">
                <a:lnSpc>
                  <a:spcPts val="1750"/>
                </a:lnSpc>
                <a:spcBef>
                  <a:spcPts val="0"/>
                </a:spcBef>
                <a:spcAft>
                  <a:spcPts val="600"/>
                </a:spcAft>
                <a:buClrTx/>
                <a:buSzTx/>
                <a:buFont typeface="Arial"/>
                <a:buNone/>
                <a:tabLst/>
                <a:defRPr/>
              </a:pPr>
              <a:r>
                <a:rPr lang="en-US" sz="1800" dirty="0">
                  <a:solidFill>
                    <a:prstClr val="black"/>
                  </a:solidFill>
                  <a:latin typeface="+mn-lt"/>
                  <a:ea typeface="Lato Light"/>
                  <a:cs typeface="Poppins"/>
                </a:rPr>
                <a:t>Eigen </a:t>
              </a:r>
              <a:r>
                <a:rPr lang="en-US" sz="1800" dirty="0" err="1">
                  <a:solidFill>
                    <a:prstClr val="black"/>
                  </a:solidFill>
                  <a:latin typeface="+mn-lt"/>
                  <a:ea typeface="Lato Light"/>
                  <a:cs typeface="Poppins"/>
                </a:rPr>
                <a:t>voorschrijfdata</a:t>
              </a:r>
              <a:endParaRPr kumimoji="0" lang="en-US" sz="1800" b="0" i="0" u="none" strike="noStrike" kern="1200" cap="none" spc="0" normalizeH="0" baseline="0" noProof="0" dirty="0" err="1">
                <a:ln>
                  <a:noFill/>
                </a:ln>
                <a:solidFill>
                  <a:prstClr val="black"/>
                </a:solidFill>
                <a:effectLst/>
                <a:uLnTx/>
                <a:uFillTx/>
                <a:latin typeface="+mn-lt"/>
                <a:ea typeface="Lato Light"/>
                <a:cs typeface="Poppins"/>
              </a:endParaRPr>
            </a:p>
          </p:txBody>
        </p:sp>
      </p:grpSp>
      <p:grpSp>
        <p:nvGrpSpPr>
          <p:cNvPr id="48" name="Groep 47">
            <a:extLst>
              <a:ext uri="{FF2B5EF4-FFF2-40B4-BE49-F238E27FC236}">
                <a16:creationId xmlns:a16="http://schemas.microsoft.com/office/drawing/2014/main" id="{EA54B74E-71A5-43C9-4822-2DA356164616}"/>
              </a:ext>
            </a:extLst>
          </p:cNvPr>
          <p:cNvGrpSpPr/>
          <p:nvPr/>
        </p:nvGrpSpPr>
        <p:grpSpPr>
          <a:xfrm>
            <a:off x="6960096" y="2142376"/>
            <a:ext cx="1322173" cy="1139805"/>
            <a:chOff x="8044016" y="3007380"/>
            <a:chExt cx="1322173" cy="1139805"/>
          </a:xfrm>
        </p:grpSpPr>
        <p:sp>
          <p:nvSpPr>
            <p:cNvPr id="49" name="Triangle 10">
              <a:extLst>
                <a:ext uri="{FF2B5EF4-FFF2-40B4-BE49-F238E27FC236}">
                  <a16:creationId xmlns:a16="http://schemas.microsoft.com/office/drawing/2014/main" id="{06CDBA69-5B63-CD76-5064-23963ECCB4FC}"/>
                </a:ext>
              </a:extLst>
            </p:cNvPr>
            <p:cNvSpPr/>
            <p:nvPr/>
          </p:nvSpPr>
          <p:spPr>
            <a:xfrm rot="10800000">
              <a:off x="8044016" y="3007380"/>
              <a:ext cx="1322173" cy="1139805"/>
            </a:xfrm>
            <a:prstGeom prst="triangle">
              <a:avLst/>
            </a:prstGeom>
            <a:solidFill>
              <a:srgbClr val="B7A52A">
                <a:lumMod val="75000"/>
              </a:srgbClr>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50" name="TextBox 15">
              <a:extLst>
                <a:ext uri="{FF2B5EF4-FFF2-40B4-BE49-F238E27FC236}">
                  <a16:creationId xmlns:a16="http://schemas.microsoft.com/office/drawing/2014/main" id="{72E43FD4-6E30-F4ED-34B7-B4495932955F}"/>
                </a:ext>
              </a:extLst>
            </p:cNvPr>
            <p:cNvSpPr txBox="1"/>
            <p:nvPr/>
          </p:nvSpPr>
          <p:spPr>
            <a:xfrm>
              <a:off x="8496552" y="3152001"/>
              <a:ext cx="417102"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3</a:t>
              </a:r>
            </a:p>
          </p:txBody>
        </p:sp>
      </p:grpSp>
      <p:grpSp>
        <p:nvGrpSpPr>
          <p:cNvPr id="52" name="Groep 18">
            <a:extLst>
              <a:ext uri="{FF2B5EF4-FFF2-40B4-BE49-F238E27FC236}">
                <a16:creationId xmlns:a16="http://schemas.microsoft.com/office/drawing/2014/main" id="{8C45B3D5-84E1-3148-80E1-288D7607E72E}"/>
              </a:ext>
            </a:extLst>
          </p:cNvPr>
          <p:cNvGrpSpPr/>
          <p:nvPr/>
        </p:nvGrpSpPr>
        <p:grpSpPr>
          <a:xfrm>
            <a:off x="9406186" y="2148254"/>
            <a:ext cx="2566722" cy="1834360"/>
            <a:chOff x="9406186" y="3013258"/>
            <a:chExt cx="2566722" cy="1834360"/>
          </a:xfrm>
        </p:grpSpPr>
        <p:sp>
          <p:nvSpPr>
            <p:cNvPr id="53" name="Triangle 10">
              <a:extLst>
                <a:ext uri="{FF2B5EF4-FFF2-40B4-BE49-F238E27FC236}">
                  <a16:creationId xmlns:a16="http://schemas.microsoft.com/office/drawing/2014/main" id="{9A86F81F-EF8D-F8FE-4308-FFEC4E4E9930}"/>
                </a:ext>
              </a:extLst>
            </p:cNvPr>
            <p:cNvSpPr/>
            <p:nvPr/>
          </p:nvSpPr>
          <p:spPr>
            <a:xfrm rot="10800000">
              <a:off x="10032035" y="3013258"/>
              <a:ext cx="1322173" cy="1139805"/>
            </a:xfrm>
            <a:prstGeom prst="triangle">
              <a:avLst/>
            </a:prstGeom>
            <a:solidFill>
              <a:srgbClr val="B7A52A"/>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54" name="TextBox 15">
              <a:extLst>
                <a:ext uri="{FF2B5EF4-FFF2-40B4-BE49-F238E27FC236}">
                  <a16:creationId xmlns:a16="http://schemas.microsoft.com/office/drawing/2014/main" id="{0A0BFD1F-E28B-6E6B-B573-21753DB35907}"/>
                </a:ext>
              </a:extLst>
            </p:cNvPr>
            <p:cNvSpPr txBox="1"/>
            <p:nvPr/>
          </p:nvSpPr>
          <p:spPr>
            <a:xfrm>
              <a:off x="10470945" y="3157879"/>
              <a:ext cx="405880"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4</a:t>
              </a:r>
            </a:p>
          </p:txBody>
        </p:sp>
        <p:sp>
          <p:nvSpPr>
            <p:cNvPr id="55" name="TextBox 38">
              <a:extLst>
                <a:ext uri="{FF2B5EF4-FFF2-40B4-BE49-F238E27FC236}">
                  <a16:creationId xmlns:a16="http://schemas.microsoft.com/office/drawing/2014/main" id="{C9378D08-D494-B548-EC46-E9484F09E7B4}"/>
                </a:ext>
              </a:extLst>
            </p:cNvPr>
            <p:cNvSpPr txBox="1"/>
            <p:nvPr/>
          </p:nvSpPr>
          <p:spPr>
            <a:xfrm>
              <a:off x="9406186" y="4139732"/>
              <a:ext cx="2566722" cy="707886"/>
            </a:xfrm>
            <a:prstGeom prst="rect">
              <a:avLst/>
            </a:prstGeom>
            <a:noFill/>
          </p:spPr>
          <p:txBody>
            <a:bodyPr wrap="square" lIns="91440" tIns="45720" rIns="91440" bIns="45720" rtlCol="0" anchor="b"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233438"/>
                  </a:solidFill>
                  <a:effectLst/>
                  <a:uLnTx/>
                  <a:uFillTx/>
                  <a:ea typeface="League Spartan" charset="0"/>
                  <a:cs typeface="Poppins"/>
                </a:rPr>
                <a:t>Afspraken</a:t>
              </a:r>
              <a:r>
                <a:rPr kumimoji="0" lang="en-US" sz="2000" b="1" i="0" u="none" strike="noStrike" kern="0" cap="none" spc="0" normalizeH="0" baseline="0" noProof="0" dirty="0">
                  <a:ln>
                    <a:noFill/>
                  </a:ln>
                  <a:solidFill>
                    <a:srgbClr val="233438"/>
                  </a:solidFill>
                  <a:effectLst/>
                  <a:uLnTx/>
                  <a:uFillTx/>
                  <a:ea typeface="League Spartan" charset="0"/>
                  <a:cs typeface="Poppins"/>
                </a:rPr>
                <a:t> </a:t>
              </a:r>
              <a:r>
                <a:rPr kumimoji="0" lang="en-US" sz="2000" b="1" i="0" u="none" strike="noStrike" kern="0" cap="none" spc="0" normalizeH="0" baseline="0" noProof="0" dirty="0" err="1">
                  <a:ln>
                    <a:noFill/>
                  </a:ln>
                  <a:solidFill>
                    <a:srgbClr val="233438"/>
                  </a:solidFill>
                  <a:effectLst/>
                  <a:uLnTx/>
                  <a:uFillTx/>
                  <a:ea typeface="League Spartan" charset="0"/>
                  <a:cs typeface="Poppins"/>
                </a:rPr>
                <a:t>en</a:t>
              </a:r>
              <a:r>
                <a:rPr kumimoji="0" lang="en-US" sz="2000" b="1" i="0" u="none" strike="noStrike" kern="0" cap="none" spc="0" normalizeH="0" baseline="0" noProof="0" dirty="0">
                  <a:ln>
                    <a:noFill/>
                  </a:ln>
                  <a:solidFill>
                    <a:srgbClr val="233438"/>
                  </a:solidFill>
                  <a:effectLst/>
                  <a:uLnTx/>
                  <a:uFillTx/>
                  <a:ea typeface="League Spartan" charset="0"/>
                  <a:cs typeface="Poppins"/>
                </a:rPr>
                <a:t> </a:t>
              </a:r>
              <a:r>
                <a:rPr kumimoji="0" lang="en-US" sz="2000" b="1" i="0" u="none" strike="noStrike" kern="0" cap="none" spc="0" normalizeH="0" baseline="0" noProof="0" dirty="0" err="1">
                  <a:ln>
                    <a:noFill/>
                  </a:ln>
                  <a:solidFill>
                    <a:srgbClr val="233438"/>
                  </a:solidFill>
                  <a:effectLst/>
                  <a:uLnTx/>
                  <a:uFillTx/>
                  <a:ea typeface="League Spartan" charset="0"/>
                  <a:cs typeface="Poppins"/>
                </a:rPr>
                <a:t>opvolging</a:t>
              </a:r>
              <a:endParaRPr kumimoji="0" lang="en-US" sz="2000" b="1" i="0" u="none" strike="noStrike" kern="0" cap="none" spc="0" normalizeH="0" baseline="0" noProof="0" dirty="0">
                <a:ln>
                  <a:noFill/>
                </a:ln>
                <a:solidFill>
                  <a:srgbClr val="233438"/>
                </a:solidFill>
                <a:effectLst/>
                <a:uLnTx/>
                <a:uFillTx/>
                <a:ea typeface="League Spartan" charset="0"/>
                <a:cs typeface="Poppins" pitchFamily="2" charset="77"/>
              </a:endParaRPr>
            </a:p>
          </p:txBody>
        </p:sp>
      </p:grpSp>
      <p:grpSp>
        <p:nvGrpSpPr>
          <p:cNvPr id="56" name="Groep 55">
            <a:extLst>
              <a:ext uri="{FF2B5EF4-FFF2-40B4-BE49-F238E27FC236}">
                <a16:creationId xmlns:a16="http://schemas.microsoft.com/office/drawing/2014/main" id="{DC9AAA5F-18FB-49FC-B998-2EF1DEEFECCD}"/>
              </a:ext>
            </a:extLst>
          </p:cNvPr>
          <p:cNvGrpSpPr/>
          <p:nvPr/>
        </p:nvGrpSpPr>
        <p:grpSpPr>
          <a:xfrm>
            <a:off x="3037573" y="2142376"/>
            <a:ext cx="3021091" cy="1839694"/>
            <a:chOff x="4515637" y="3007380"/>
            <a:chExt cx="3021091" cy="1839694"/>
          </a:xfrm>
        </p:grpSpPr>
        <p:sp>
          <p:nvSpPr>
            <p:cNvPr id="57" name="Triangle 9">
              <a:extLst>
                <a:ext uri="{FF2B5EF4-FFF2-40B4-BE49-F238E27FC236}">
                  <a16:creationId xmlns:a16="http://schemas.microsoft.com/office/drawing/2014/main" id="{8AE32307-0A32-5A46-F1DA-2547F51DF2FE}"/>
                </a:ext>
              </a:extLst>
            </p:cNvPr>
            <p:cNvSpPr/>
            <p:nvPr/>
          </p:nvSpPr>
          <p:spPr>
            <a:xfrm rot="10800000">
              <a:off x="5341816" y="3007380"/>
              <a:ext cx="1322173" cy="1139805"/>
            </a:xfrm>
            <a:prstGeom prst="triangle">
              <a:avLst/>
            </a:prstGeom>
            <a:solidFill>
              <a:srgbClr val="233438"/>
            </a:solidFill>
            <a:ln w="19050" cap="flat" cmpd="sng" algn="ctr">
              <a:solidFill>
                <a:srgbClr val="23343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white"/>
                </a:solidFill>
                <a:effectLst/>
                <a:uLnTx/>
                <a:uFillTx/>
                <a:ea typeface="+mn-ea"/>
                <a:cs typeface="+mn-cs"/>
              </a:endParaRPr>
            </a:p>
          </p:txBody>
        </p:sp>
        <p:sp>
          <p:nvSpPr>
            <p:cNvPr id="58" name="TextBox 13">
              <a:extLst>
                <a:ext uri="{FF2B5EF4-FFF2-40B4-BE49-F238E27FC236}">
                  <a16:creationId xmlns:a16="http://schemas.microsoft.com/office/drawing/2014/main" id="{482F5ABF-7DD1-BB79-CEB8-FBDCE73487DC}"/>
                </a:ext>
              </a:extLst>
            </p:cNvPr>
            <p:cNvSpPr txBox="1"/>
            <p:nvPr/>
          </p:nvSpPr>
          <p:spPr>
            <a:xfrm>
              <a:off x="5800764" y="3152001"/>
              <a:ext cx="404278" cy="553998"/>
            </a:xfrm>
            <a:prstGeom prst="rect">
              <a:avLst/>
            </a:prstGeom>
            <a:noFill/>
          </p:spPr>
          <p:txBody>
            <a:bodyPr wrap="none" lIns="91440" tIns="45720" rIns="91440" bIns="4572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ea typeface="League Spartan" charset="0"/>
                  <a:cs typeface="Poppins" pitchFamily="2" charset="77"/>
                </a:rPr>
                <a:t>2</a:t>
              </a:r>
              <a:endParaRPr kumimoji="0" lang="en-US" sz="1800" b="0" i="0" u="none" strike="noStrike" kern="0" cap="none" spc="0" normalizeH="0" baseline="0" noProof="0">
                <a:ln>
                  <a:noFill/>
                </a:ln>
                <a:solidFill>
                  <a:prstClr val="black"/>
                </a:solidFill>
                <a:effectLst/>
                <a:uLnTx/>
                <a:uFillTx/>
              </a:endParaRPr>
            </a:p>
          </p:txBody>
        </p:sp>
        <p:sp>
          <p:nvSpPr>
            <p:cNvPr id="59" name="TextBox 35">
              <a:extLst>
                <a:ext uri="{FF2B5EF4-FFF2-40B4-BE49-F238E27FC236}">
                  <a16:creationId xmlns:a16="http://schemas.microsoft.com/office/drawing/2014/main" id="{8A0C7413-D868-C6FB-6C82-78794DEBB10B}"/>
                </a:ext>
              </a:extLst>
            </p:cNvPr>
            <p:cNvSpPr txBox="1"/>
            <p:nvPr/>
          </p:nvSpPr>
          <p:spPr>
            <a:xfrm>
              <a:off x="4515637" y="4139188"/>
              <a:ext cx="3021091" cy="707886"/>
            </a:xfrm>
            <a:prstGeom prst="rect">
              <a:avLst/>
            </a:prstGeom>
            <a:noFill/>
          </p:spPr>
          <p:txBody>
            <a:bodyPr wrap="square" lIns="91440" tIns="45720" rIns="91440" bIns="45720" rtlCol="0" anchor="b"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233438"/>
                  </a:solidFill>
                  <a:effectLst/>
                  <a:uLnTx/>
                  <a:uFillTx/>
                  <a:ea typeface="League Spartan" charset="0"/>
                  <a:cs typeface="Poppins"/>
                </a:rPr>
                <a:t>Module 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233438"/>
                  </a:solidFill>
                  <a:effectLst/>
                  <a:uLnTx/>
                  <a:uFillTx/>
                  <a:ea typeface="League Spartan" charset="0"/>
                  <a:cs typeface="Poppins"/>
                </a:rPr>
                <a:t>Goed</a:t>
              </a:r>
              <a:r>
                <a:rPr kumimoji="0" lang="en-US" sz="2000" b="1" i="0" u="none" strike="noStrike" kern="0" cap="none" spc="0" normalizeH="0" baseline="0" noProof="0" dirty="0">
                  <a:ln>
                    <a:noFill/>
                  </a:ln>
                  <a:solidFill>
                    <a:srgbClr val="233438"/>
                  </a:solidFill>
                  <a:effectLst/>
                  <a:uLnTx/>
                  <a:uFillTx/>
                  <a:ea typeface="League Spartan" charset="0"/>
                  <a:cs typeface="Poppins"/>
                </a:rPr>
                <a:t> </a:t>
              </a:r>
              <a:r>
                <a:rPr kumimoji="0" lang="en-US" sz="2000" b="1" i="0" u="none" strike="noStrike" kern="0" cap="none" spc="0" normalizeH="0" baseline="0" noProof="0" dirty="0" err="1">
                  <a:ln>
                    <a:noFill/>
                  </a:ln>
                  <a:solidFill>
                    <a:srgbClr val="233438"/>
                  </a:solidFill>
                  <a:effectLst/>
                  <a:uLnTx/>
                  <a:uFillTx/>
                  <a:ea typeface="League Spartan" charset="0"/>
                  <a:cs typeface="Poppins"/>
                </a:rPr>
                <a:t>gebruik</a:t>
              </a:r>
              <a:r>
                <a:rPr kumimoji="0" lang="en-US" sz="2000" b="1" i="0" u="none" strike="noStrike" kern="0" cap="none" spc="0" normalizeH="0" baseline="0" noProof="0" dirty="0">
                  <a:ln>
                    <a:noFill/>
                  </a:ln>
                  <a:solidFill>
                    <a:srgbClr val="233438"/>
                  </a:solidFill>
                  <a:effectLst/>
                  <a:uLnTx/>
                  <a:uFillTx/>
                  <a:ea typeface="League Spartan" charset="0"/>
                  <a:cs typeface="Poppins"/>
                </a:rPr>
                <a:t> van P</a:t>
              </a:r>
              <a:r>
                <a:rPr kumimoji="0" lang="en-US" sz="2000" b="1" i="0" u="none" strike="noStrike" kern="0" cap="none" spc="0" normalizeH="0" baseline="0" noProof="0" dirty="0">
                  <a:ln>
                    <a:noFill/>
                  </a:ln>
                  <a:solidFill>
                    <a:srgbClr val="233438"/>
                  </a:solidFill>
                  <a:effectLst/>
                  <a:uLnTx/>
                  <a:uFillTx/>
                  <a:cs typeface="Poppins"/>
                </a:rPr>
                <a:t>PI’s </a:t>
              </a:r>
              <a:endParaRPr kumimoji="0" lang="en-US" sz="1800" b="0" i="0" u="none" strike="noStrike" kern="0" cap="none" spc="0" normalizeH="0" baseline="0" noProof="0" dirty="0">
                <a:ln>
                  <a:noFill/>
                </a:ln>
                <a:solidFill>
                  <a:srgbClr val="233438"/>
                </a:solidFill>
                <a:effectLst/>
                <a:uLnTx/>
                <a:uFillTx/>
              </a:endParaRPr>
            </a:p>
          </p:txBody>
        </p:sp>
      </p:grpSp>
      <p:sp>
        <p:nvSpPr>
          <p:cNvPr id="60" name="TextBox 22">
            <a:extLst>
              <a:ext uri="{FF2B5EF4-FFF2-40B4-BE49-F238E27FC236}">
                <a16:creationId xmlns:a16="http://schemas.microsoft.com/office/drawing/2014/main" id="{DFD781CC-5E79-C3EB-7EDC-160117047E70}"/>
              </a:ext>
            </a:extLst>
          </p:cNvPr>
          <p:cNvSpPr txBox="1"/>
          <p:nvPr/>
        </p:nvSpPr>
        <p:spPr>
          <a:xfrm>
            <a:off x="6087803" y="3268322"/>
            <a:ext cx="3093447" cy="707886"/>
          </a:xfrm>
          <a:prstGeom prst="rect">
            <a:avLst/>
          </a:prstGeom>
          <a:noFill/>
        </p:spPr>
        <p:txBody>
          <a:bodyPr wrap="square" lIns="91440" tIns="45720" rIns="91440" bIns="45720" rtlCol="0" anchor="b" anchorCtr="0">
            <a:spAutoFit/>
          </a:bodyPr>
          <a:lstStyle/>
          <a:p>
            <a:pPr algn="ctr"/>
            <a:r>
              <a:rPr lang="en-US" sz="2000" b="1" dirty="0">
                <a:solidFill>
                  <a:srgbClr val="233438"/>
                </a:solidFill>
                <a:ea typeface="League Spartan" charset="0"/>
                <a:cs typeface="Poppins"/>
              </a:rPr>
              <a:t>Module 2</a:t>
            </a:r>
          </a:p>
          <a:p>
            <a:pPr algn="ctr"/>
            <a:r>
              <a:rPr lang="en-US" sz="2000" b="1" dirty="0" err="1">
                <a:solidFill>
                  <a:srgbClr val="233438"/>
                </a:solidFill>
                <a:ea typeface="League Spartan" charset="0"/>
                <a:cs typeface="Poppins"/>
              </a:rPr>
              <a:t>Afbouw</a:t>
            </a:r>
            <a:r>
              <a:rPr lang="en-US" sz="2000" b="1" dirty="0">
                <a:solidFill>
                  <a:srgbClr val="233438"/>
                </a:solidFill>
                <a:ea typeface="League Spartan" charset="0"/>
                <a:cs typeface="Poppins"/>
              </a:rPr>
              <a:t> van PPI’s</a:t>
            </a:r>
          </a:p>
        </p:txBody>
      </p:sp>
      <p:sp>
        <p:nvSpPr>
          <p:cNvPr id="61" name="Subtitle 2">
            <a:extLst>
              <a:ext uri="{FF2B5EF4-FFF2-40B4-BE49-F238E27FC236}">
                <a16:creationId xmlns:a16="http://schemas.microsoft.com/office/drawing/2014/main" id="{89AA98D2-FFF1-98F4-F7B3-6583524BB6C3}"/>
              </a:ext>
            </a:extLst>
          </p:cNvPr>
          <p:cNvSpPr txBox="1">
            <a:spLocks/>
          </p:cNvSpPr>
          <p:nvPr/>
        </p:nvSpPr>
        <p:spPr>
          <a:xfrm>
            <a:off x="6287467" y="4100052"/>
            <a:ext cx="2743578" cy="1815882"/>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750"/>
              </a:lnSpc>
              <a:spcBef>
                <a:spcPts val="0"/>
              </a:spcBef>
              <a:spcAft>
                <a:spcPts val="600"/>
              </a:spcAft>
            </a:pPr>
            <a:r>
              <a:rPr lang="en-US" sz="1800" dirty="0" err="1">
                <a:solidFill>
                  <a:prstClr val="black"/>
                </a:solidFill>
                <a:latin typeface="+mn-lt"/>
                <a:ea typeface="Lato Light"/>
                <a:cs typeface="Poppins"/>
              </a:rPr>
              <a:t>Preventie</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Aanbevelingen</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a:solidFill>
                  <a:prstClr val="black"/>
                </a:solidFill>
                <a:latin typeface="+mn-lt"/>
                <a:ea typeface="Lato Light"/>
                <a:cs typeface="Poppins"/>
              </a:rPr>
              <a:t>Rebound-effect</a:t>
            </a:r>
          </a:p>
          <a:p>
            <a:pPr>
              <a:lnSpc>
                <a:spcPts val="1750"/>
              </a:lnSpc>
              <a:spcBef>
                <a:spcPts val="0"/>
              </a:spcBef>
              <a:spcAft>
                <a:spcPts val="600"/>
              </a:spcAft>
            </a:pPr>
            <a:r>
              <a:rPr lang="en-US" sz="1800" dirty="0" err="1">
                <a:solidFill>
                  <a:prstClr val="black"/>
                </a:solidFill>
                <a:latin typeface="+mn-lt"/>
                <a:ea typeface="Lato Light"/>
                <a:cs typeface="Poppins"/>
              </a:rPr>
              <a:t>Afbouw</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Leefstijladvies</a:t>
            </a:r>
            <a:endParaRPr lang="en-US" sz="1800" dirty="0">
              <a:solidFill>
                <a:prstClr val="black"/>
              </a:solidFill>
              <a:latin typeface="+mn-lt"/>
              <a:ea typeface="Lato Light"/>
              <a:cs typeface="Poppins"/>
            </a:endParaRPr>
          </a:p>
          <a:p>
            <a:pPr>
              <a:lnSpc>
                <a:spcPts val="1750"/>
              </a:lnSpc>
              <a:spcBef>
                <a:spcPts val="0"/>
              </a:spcBef>
              <a:spcAft>
                <a:spcPts val="600"/>
              </a:spcAft>
            </a:pPr>
            <a:endParaRPr lang="en-US" sz="1800" dirty="0">
              <a:solidFill>
                <a:prstClr val="black"/>
              </a:solidFill>
              <a:latin typeface="+mn-lt"/>
              <a:ea typeface="Lato Light"/>
              <a:cs typeface="Poppins"/>
            </a:endParaRPr>
          </a:p>
        </p:txBody>
      </p:sp>
      <p:sp>
        <p:nvSpPr>
          <p:cNvPr id="62" name="Subtitle 2">
            <a:extLst>
              <a:ext uri="{FF2B5EF4-FFF2-40B4-BE49-F238E27FC236}">
                <a16:creationId xmlns:a16="http://schemas.microsoft.com/office/drawing/2014/main" id="{E807B0F0-A7B8-B770-5CCB-683FAADD4741}"/>
              </a:ext>
            </a:extLst>
          </p:cNvPr>
          <p:cNvSpPr txBox="1">
            <a:spLocks/>
          </p:cNvSpPr>
          <p:nvPr/>
        </p:nvSpPr>
        <p:spPr>
          <a:xfrm>
            <a:off x="3398521" y="4100052"/>
            <a:ext cx="2302178" cy="1508105"/>
          </a:xfrm>
          <a:prstGeom prst="rect">
            <a:avLst/>
          </a:prstGeom>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750"/>
              </a:lnSpc>
              <a:spcBef>
                <a:spcPts val="0"/>
              </a:spcBef>
              <a:spcAft>
                <a:spcPts val="600"/>
              </a:spcAft>
            </a:pPr>
            <a:r>
              <a:rPr lang="en-US" sz="1800" dirty="0" err="1">
                <a:solidFill>
                  <a:prstClr val="black"/>
                </a:solidFill>
                <a:latin typeface="+mn-lt"/>
                <a:ea typeface="Lato Light"/>
                <a:cs typeface="Poppins"/>
              </a:rPr>
              <a:t>Indicaties</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Voorkeursmiddelen</a:t>
            </a:r>
            <a:endParaRPr lang="en-US" sz="1800" dirty="0">
              <a:solidFill>
                <a:prstClr val="black"/>
              </a:solidFill>
              <a:latin typeface="+mn-lt"/>
              <a:ea typeface="Lato Light" panose="020F0502020204030203" pitchFamily="34" charset="0"/>
              <a:cs typeface="Poppins" panose="00000500000000000000" pitchFamily="2" charset="0"/>
            </a:endParaRPr>
          </a:p>
          <a:p>
            <a:pPr>
              <a:lnSpc>
                <a:spcPts val="1750"/>
              </a:lnSpc>
              <a:spcBef>
                <a:spcPts val="0"/>
              </a:spcBef>
              <a:spcAft>
                <a:spcPts val="600"/>
              </a:spcAft>
            </a:pPr>
            <a:r>
              <a:rPr lang="en-US" sz="1800" dirty="0" err="1">
                <a:solidFill>
                  <a:prstClr val="black"/>
                </a:solidFill>
                <a:latin typeface="+mn-lt"/>
                <a:ea typeface="Lato Light"/>
                <a:cs typeface="Poppins"/>
              </a:rPr>
              <a:t>Bijwerkingen</a:t>
            </a:r>
            <a:endParaRPr lang="en-US" sz="1800" dirty="0">
              <a:solidFill>
                <a:prstClr val="black"/>
              </a:solidFill>
              <a:latin typeface="+mn-lt"/>
              <a:ea typeface="Lato Light"/>
              <a:cs typeface="Poppins"/>
            </a:endParaRPr>
          </a:p>
          <a:p>
            <a:pPr>
              <a:lnSpc>
                <a:spcPts val="1750"/>
              </a:lnSpc>
              <a:spcBef>
                <a:spcPts val="0"/>
              </a:spcBef>
              <a:spcAft>
                <a:spcPts val="600"/>
              </a:spcAft>
            </a:pPr>
            <a:r>
              <a:rPr lang="en-US" sz="1800" dirty="0" err="1">
                <a:solidFill>
                  <a:prstClr val="black"/>
                </a:solidFill>
                <a:latin typeface="+mn-lt"/>
                <a:ea typeface="Lato Light"/>
                <a:cs typeface="Poppins"/>
              </a:rPr>
              <a:t>Communicatie</a:t>
            </a:r>
            <a:r>
              <a:rPr lang="en-US" sz="1800" dirty="0">
                <a:solidFill>
                  <a:prstClr val="black"/>
                </a:solidFill>
                <a:latin typeface="+mn-lt"/>
                <a:ea typeface="Lato Light"/>
                <a:cs typeface="Poppins"/>
              </a:rPr>
              <a:t> </a:t>
            </a:r>
          </a:p>
          <a:p>
            <a:pPr>
              <a:lnSpc>
                <a:spcPts val="1750"/>
              </a:lnSpc>
              <a:spcBef>
                <a:spcPts val="0"/>
              </a:spcBef>
              <a:spcAft>
                <a:spcPts val="600"/>
              </a:spcAft>
            </a:pPr>
            <a:r>
              <a:rPr lang="en-US" sz="1800" dirty="0" err="1">
                <a:solidFill>
                  <a:prstClr val="black"/>
                </a:solidFill>
                <a:latin typeface="+mn-lt"/>
                <a:ea typeface="Lato Light"/>
                <a:cs typeface="Poppins"/>
              </a:rPr>
              <a:t>Interacties</a:t>
            </a:r>
            <a:endParaRPr lang="en-US" sz="1800" dirty="0">
              <a:solidFill>
                <a:prstClr val="black"/>
              </a:solidFill>
              <a:latin typeface="+mn-lt"/>
              <a:ea typeface="Lato Light" panose="020F0502020204030203" pitchFamily="34" charset="0"/>
              <a:cs typeface="Poppins" panose="00000500000000000000" pitchFamily="2" charset="0"/>
            </a:endParaRPr>
          </a:p>
        </p:txBody>
      </p:sp>
      <p:sp>
        <p:nvSpPr>
          <p:cNvPr id="2" name="Rechthoek: afgeronde hoeken 1">
            <a:extLst>
              <a:ext uri="{FF2B5EF4-FFF2-40B4-BE49-F238E27FC236}">
                <a16:creationId xmlns:a16="http://schemas.microsoft.com/office/drawing/2014/main" id="{E916BE16-D722-1E6E-448B-9BC01917E24C}"/>
              </a:ext>
            </a:extLst>
          </p:cNvPr>
          <p:cNvSpPr/>
          <p:nvPr/>
        </p:nvSpPr>
        <p:spPr>
          <a:xfrm>
            <a:off x="3081883" y="2042375"/>
            <a:ext cx="2853131" cy="3718345"/>
          </a:xfrm>
          <a:prstGeom prst="roundRect">
            <a:avLst/>
          </a:prstGeom>
          <a:noFill/>
          <a:ln w="19050" cap="flat" cmpd="sng" algn="ctr">
            <a:solidFill>
              <a:srgbClr val="233438"/>
            </a:solidFill>
            <a:prstDash val="solid"/>
          </a:ln>
          <a:effectLst/>
        </p:spPr>
        <p:txBody>
          <a:bodyPr rtlCol="0" anchor="ctr"/>
          <a:lstStyle>
            <a:defPPr>
              <a:defRPr lang="en-US"/>
            </a:defPPr>
            <a:lvl1pPr marL="0" algn="l" defTabSz="914400" rtl="0" latinLnBrk="0">
              <a:defRPr sz="1800" kern="1200">
                <a:solidFill>
                  <a:schemeClr val="lt1"/>
                </a:solidFill>
                <a:latin typeface="+mn-lt"/>
                <a:ea typeface="+mn-ea"/>
                <a:cs typeface="+mn-cs"/>
              </a:defRPr>
            </a:lvl1pPr>
            <a:lvl2pPr marL="457200" algn="l" defTabSz="914400" rtl="0" latinLnBrk="0">
              <a:defRPr sz="1800" kern="1200">
                <a:solidFill>
                  <a:schemeClr val="lt1"/>
                </a:solidFill>
                <a:latin typeface="+mn-lt"/>
                <a:ea typeface="+mn-ea"/>
                <a:cs typeface="+mn-cs"/>
              </a:defRPr>
            </a:lvl2pPr>
            <a:lvl3pPr marL="914400" algn="l" defTabSz="914400" rtl="0" latinLnBrk="0">
              <a:defRPr sz="1800" kern="1200">
                <a:solidFill>
                  <a:schemeClr val="lt1"/>
                </a:solidFill>
                <a:latin typeface="+mn-lt"/>
                <a:ea typeface="+mn-ea"/>
                <a:cs typeface="+mn-cs"/>
              </a:defRPr>
            </a:lvl3pPr>
            <a:lvl4pPr marL="1371600" algn="l" defTabSz="914400" rtl="0" latinLnBrk="0">
              <a:defRPr sz="1800" kern="1200">
                <a:solidFill>
                  <a:schemeClr val="lt1"/>
                </a:solidFill>
                <a:latin typeface="+mn-lt"/>
                <a:ea typeface="+mn-ea"/>
                <a:cs typeface="+mn-cs"/>
              </a:defRPr>
            </a:lvl4pPr>
            <a:lvl5pPr marL="1828800" algn="l" defTabSz="914400" rtl="0" latinLnBrk="0">
              <a:defRPr sz="1800" kern="1200">
                <a:solidFill>
                  <a:schemeClr val="lt1"/>
                </a:solidFill>
                <a:latin typeface="+mn-lt"/>
                <a:ea typeface="+mn-ea"/>
                <a:cs typeface="+mn-cs"/>
              </a:defRPr>
            </a:lvl5pPr>
            <a:lvl6pPr marL="2286000" algn="l" defTabSz="914400" rtl="0" latinLnBrk="0">
              <a:defRPr sz="1800" kern="1200">
                <a:solidFill>
                  <a:schemeClr val="lt1"/>
                </a:solidFill>
                <a:latin typeface="+mn-lt"/>
                <a:ea typeface="+mn-ea"/>
                <a:cs typeface="+mn-cs"/>
              </a:defRPr>
            </a:lvl6pPr>
            <a:lvl7pPr marL="2743200" algn="l" defTabSz="914400" rtl="0" latinLnBrk="0">
              <a:defRPr sz="1800" kern="1200">
                <a:solidFill>
                  <a:schemeClr val="lt1"/>
                </a:solidFill>
                <a:latin typeface="+mn-lt"/>
                <a:ea typeface="+mn-ea"/>
                <a:cs typeface="+mn-cs"/>
              </a:defRPr>
            </a:lvl7pPr>
            <a:lvl8pPr marL="3200400" algn="l" defTabSz="914400" rtl="0" latinLnBrk="0">
              <a:defRPr sz="1800" kern="1200">
                <a:solidFill>
                  <a:schemeClr val="lt1"/>
                </a:solidFill>
                <a:latin typeface="+mn-lt"/>
                <a:ea typeface="+mn-ea"/>
                <a:cs typeface="+mn-cs"/>
              </a:defRPr>
            </a:lvl8pPr>
            <a:lvl9pPr marL="3657600" algn="l" defTabSz="914400" rtl="0" latinLnBrk="0">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Tree>
    <p:extLst>
      <p:ext uri="{BB962C8B-B14F-4D97-AF65-F5344CB8AC3E}">
        <p14:creationId xmlns:p14="http://schemas.microsoft.com/office/powerpoint/2010/main" val="240921521"/>
      </p:ext>
    </p:extLst>
  </p:cSld>
  <p:clrMapOvr>
    <a:masterClrMapping/>
  </p:clrMapOvr>
</p:sld>
</file>

<file path=ppt/theme/theme1.xml><?xml version="1.0" encoding="utf-8"?>
<a:theme xmlns:a="http://schemas.openxmlformats.org/drawingml/2006/main" name="MFO TNF Theme versie C">
  <a:themeElements>
    <a:clrScheme name="MFO colourset vesie C">
      <a:dk1>
        <a:sysClr val="windowText" lastClr="000000"/>
      </a:dk1>
      <a:lt1>
        <a:sysClr val="window" lastClr="FFFFFF"/>
      </a:lt1>
      <a:dk2>
        <a:srgbClr val="233438"/>
      </a:dk2>
      <a:lt2>
        <a:srgbClr val="268593"/>
      </a:lt2>
      <a:accent1>
        <a:srgbClr val="268593"/>
      </a:accent1>
      <a:accent2>
        <a:srgbClr val="B7A52A"/>
      </a:accent2>
      <a:accent3>
        <a:srgbClr val="797027"/>
      </a:accent3>
      <a:accent4>
        <a:srgbClr val="233438"/>
      </a:accent4>
      <a:accent5>
        <a:srgbClr val="FFB400"/>
      </a:accent5>
      <a:accent6>
        <a:srgbClr val="EB2314"/>
      </a:accent6>
      <a:hlink>
        <a:srgbClr val="467886"/>
      </a:hlink>
      <a:folHlink>
        <a:srgbClr val="96607D"/>
      </a:folHlink>
    </a:clrScheme>
    <a:fontScheme name="MFO">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41125 MFO TNF_versie_C_template_v1.pptx" id="{0472BD55-FB01-4A08-AA84-BCBB9F755524}" vid="{34657238-A13B-44C8-9AE6-56E25731FC2A}"/>
    </a:ext>
  </a:extLst>
</a:theme>
</file>

<file path=ppt/theme/theme2.xml><?xml version="1.0" encoding="utf-8"?>
<a:theme xmlns:a="http://schemas.openxmlformats.org/drawingml/2006/main" name="1_MFO TNF Theme versie C">
  <a:themeElements>
    <a:clrScheme name="MFO colourset vesie C">
      <a:dk1>
        <a:sysClr val="windowText" lastClr="000000"/>
      </a:dk1>
      <a:lt1>
        <a:sysClr val="window" lastClr="FFFFFF"/>
      </a:lt1>
      <a:dk2>
        <a:srgbClr val="233438"/>
      </a:dk2>
      <a:lt2>
        <a:srgbClr val="268593"/>
      </a:lt2>
      <a:accent1>
        <a:srgbClr val="268593"/>
      </a:accent1>
      <a:accent2>
        <a:srgbClr val="B7A52A"/>
      </a:accent2>
      <a:accent3>
        <a:srgbClr val="797027"/>
      </a:accent3>
      <a:accent4>
        <a:srgbClr val="233438"/>
      </a:accent4>
      <a:accent5>
        <a:srgbClr val="FFB400"/>
      </a:accent5>
      <a:accent6>
        <a:srgbClr val="EB2314"/>
      </a:accent6>
      <a:hlink>
        <a:srgbClr val="467886"/>
      </a:hlink>
      <a:folHlink>
        <a:srgbClr val="96607D"/>
      </a:folHlink>
    </a:clrScheme>
    <a:fontScheme name="MFO">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41125 MFO TNF_versie_C_template_v1.pptx" id="{0472BD55-FB01-4A08-AA84-BCBB9F755524}" vid="{34657238-A13B-44C8-9AE6-56E25731FC2A}"/>
    </a:ext>
  </a:extLst>
</a:theme>
</file>

<file path=ppt/theme/theme3.xml><?xml version="1.0" encoding="utf-8"?>
<a:theme xmlns:a="http://schemas.openxmlformats.org/drawingml/2006/main" name="2_MFO TNF Theme versie C">
  <a:themeElements>
    <a:clrScheme name="MFO colourset vesie C">
      <a:dk1>
        <a:sysClr val="windowText" lastClr="000000"/>
      </a:dk1>
      <a:lt1>
        <a:sysClr val="window" lastClr="FFFFFF"/>
      </a:lt1>
      <a:dk2>
        <a:srgbClr val="233438"/>
      </a:dk2>
      <a:lt2>
        <a:srgbClr val="268593"/>
      </a:lt2>
      <a:accent1>
        <a:srgbClr val="268593"/>
      </a:accent1>
      <a:accent2>
        <a:srgbClr val="B7A52A"/>
      </a:accent2>
      <a:accent3>
        <a:srgbClr val="797027"/>
      </a:accent3>
      <a:accent4>
        <a:srgbClr val="233438"/>
      </a:accent4>
      <a:accent5>
        <a:srgbClr val="FFB400"/>
      </a:accent5>
      <a:accent6>
        <a:srgbClr val="EB2314"/>
      </a:accent6>
      <a:hlink>
        <a:srgbClr val="467886"/>
      </a:hlink>
      <a:folHlink>
        <a:srgbClr val="96607D"/>
      </a:folHlink>
    </a:clrScheme>
    <a:fontScheme name="MFO">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41125 MFO TNF_versie_C_template_v1.pptx" id="{0472BD55-FB01-4A08-AA84-BCBB9F755524}" vid="{34657238-A13B-44C8-9AE6-56E25731FC2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E4257191BE73D4FA5B5E457F957A72F" ma:contentTypeVersion="14" ma:contentTypeDescription="Create a new document." ma:contentTypeScope="" ma:versionID="613a0b4efa03752ba070a05f66db34b4">
  <xsd:schema xmlns:xsd="http://www.w3.org/2001/XMLSchema" xmlns:xs="http://www.w3.org/2001/XMLSchema" xmlns:p="http://schemas.microsoft.com/office/2006/metadata/properties" xmlns:ns2="d1a60366-a2b2-4efa-b060-2e18a68031fe" xmlns:ns3="2f33f6d5-6bad-4cb0-8459-6f41e6b959f1" targetNamespace="http://schemas.microsoft.com/office/2006/metadata/properties" ma:root="true" ma:fieldsID="fa0a8fb545ca0feb4e30e9c2534fbe5a" ns2:_="" ns3:_="">
    <xsd:import namespace="d1a60366-a2b2-4efa-b060-2e18a68031fe"/>
    <xsd:import namespace="2f33f6d5-6bad-4cb0-8459-6f41e6b959f1"/>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ObjectDetectorVersions" minOccurs="0"/>
                <xsd:element ref="ns3:SharedWithUsers" minOccurs="0"/>
                <xsd:element ref="ns3:SharedWithDetail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a60366-a2b2-4efa-b060-2e18a68031f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c624b81f-9969-485c-ba78-dd763537c96f"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f33f6d5-6bad-4cb0-8459-6f41e6b959f1"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fbea0d4-c60e-46b6-bfc2-f9581600fa19}" ma:internalName="TaxCatchAll" ma:showField="CatchAllData" ma:web="2f33f6d5-6bad-4cb0-8459-6f41e6b959f1">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1a60366-a2b2-4efa-b060-2e18a68031fe">
      <Terms xmlns="http://schemas.microsoft.com/office/infopath/2007/PartnerControls"/>
    </lcf76f155ced4ddcb4097134ff3c332f>
    <TaxCatchAll xmlns="2f33f6d5-6bad-4cb0-8459-6f41e6b959f1" xsi:nil="true"/>
  </documentManagement>
</p:properties>
</file>

<file path=customXml/itemProps1.xml><?xml version="1.0" encoding="utf-8"?>
<ds:datastoreItem xmlns:ds="http://schemas.openxmlformats.org/officeDocument/2006/customXml" ds:itemID="{412AB7AF-1DB5-4B6C-96D4-1FF91C601F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a60366-a2b2-4efa-b060-2e18a68031fe"/>
    <ds:schemaRef ds:uri="2f33f6d5-6bad-4cb0-8459-6f41e6b959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5665D9-3305-4768-AD9B-4959CD133F49}">
  <ds:schemaRefs>
    <ds:schemaRef ds:uri="http://schemas.microsoft.com/sharepoint/v3/contenttype/forms"/>
  </ds:schemaRefs>
</ds:datastoreItem>
</file>

<file path=customXml/itemProps3.xml><?xml version="1.0" encoding="utf-8"?>
<ds:datastoreItem xmlns:ds="http://schemas.openxmlformats.org/officeDocument/2006/customXml" ds:itemID="{AB2CCD29-9B21-44C4-908B-4E49B8A5A9E4}">
  <ds:schemaRefs>
    <ds:schemaRef ds:uri="http://schemas.microsoft.com/office/2006/metadata/properties"/>
    <ds:schemaRef ds:uri="http://schemas.microsoft.com/office/infopath/2007/PartnerControls"/>
    <ds:schemaRef ds:uri="d1a60366-a2b2-4efa-b060-2e18a68031fe"/>
    <ds:schemaRef ds:uri="2f33f6d5-6bad-4cb0-8459-6f41e6b959f1"/>
  </ds:schemaRefs>
</ds:datastoreItem>
</file>

<file path=docProps/app.xml><?xml version="1.0" encoding="utf-8"?>
<Properties xmlns="http://schemas.openxmlformats.org/officeDocument/2006/extended-properties" xmlns:vt="http://schemas.openxmlformats.org/officeDocument/2006/docPropsVTypes">
  <Template>241125 MFO TNF_versie_C_template_v1</Template>
  <TotalTime>6134</TotalTime>
  <Words>6858</Words>
  <Application>Microsoft Office PowerPoint</Application>
  <PresentationFormat>Breedbeeld</PresentationFormat>
  <Paragraphs>1036</Paragraphs>
  <Slides>49</Slides>
  <Notes>42</Notes>
  <HiddenSlides>0</HiddenSlides>
  <MMClips>0</MMClips>
  <ScaleCrop>false</ScaleCrop>
  <HeadingPairs>
    <vt:vector size="6" baseType="variant">
      <vt:variant>
        <vt:lpstr>Gebruikte lettertypen</vt:lpstr>
      </vt:variant>
      <vt:variant>
        <vt:i4>22</vt:i4>
      </vt:variant>
      <vt:variant>
        <vt:lpstr>Thema</vt:lpstr>
      </vt:variant>
      <vt:variant>
        <vt:i4>3</vt:i4>
      </vt:variant>
      <vt:variant>
        <vt:lpstr>Diatitels</vt:lpstr>
      </vt:variant>
      <vt:variant>
        <vt:i4>49</vt:i4>
      </vt:variant>
    </vt:vector>
  </HeadingPairs>
  <TitlesOfParts>
    <vt:vector size="74" baseType="lpstr">
      <vt:lpstr>Open Sans</vt:lpstr>
      <vt:lpstr>Pt Sans</vt:lpstr>
      <vt:lpstr>Effra</vt:lpstr>
      <vt:lpstr>Calibri</vt:lpstr>
      <vt:lpstr>Arial</vt:lpstr>
      <vt:lpstr>RO Sans</vt:lpstr>
      <vt:lpstr>Arial,Sans-Serif</vt:lpstr>
      <vt:lpstr>Montserrat</vt:lpstr>
      <vt:lpstr>Raleway Flex</vt:lpstr>
      <vt:lpstr>Corbel</vt:lpstr>
      <vt:lpstr>Segoe UI</vt:lpstr>
      <vt:lpstr>Lato Light</vt:lpstr>
      <vt:lpstr>Segoe UI Black</vt:lpstr>
      <vt:lpstr>League Spartan</vt:lpstr>
      <vt:lpstr>Segoe UI</vt:lpstr>
      <vt:lpstr>Aptos</vt:lpstr>
      <vt:lpstr>Poppins</vt:lpstr>
      <vt:lpstr>Arial</vt:lpstr>
      <vt:lpstr>BlinkMacSystemFont</vt:lpstr>
      <vt:lpstr>YouTube Noto</vt:lpstr>
      <vt:lpstr>Wingdings</vt:lpstr>
      <vt:lpstr>Courier New</vt:lpstr>
      <vt:lpstr>MFO TNF Theme versie C</vt:lpstr>
      <vt:lpstr>1_MFO TNF Theme versie C</vt:lpstr>
      <vt:lpstr>2_MFO TNF Theme versie C</vt:lpstr>
      <vt:lpstr>Welkom</vt:lpstr>
      <vt:lpstr>PowerPoint-presentatie</vt:lpstr>
      <vt:lpstr>PowerPoint-presentatie</vt:lpstr>
      <vt:lpstr> Werkingsmechanisme</vt:lpstr>
      <vt:lpstr> Nut van PPI’s</vt:lpstr>
      <vt:lpstr> Overgebruik van PPI’s</vt:lpstr>
      <vt:lpstr> PPI’s: ondergebruik vs overgebruik</vt:lpstr>
      <vt:lpstr> Eigen voorschrijfdata</vt:lpstr>
      <vt:lpstr>PowerPoint-presentatie</vt:lpstr>
      <vt:lpstr>PowerPoint-presentatie</vt:lpstr>
      <vt:lpstr>Indicaties</vt:lpstr>
      <vt:lpstr>Indicaties</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Afspraken huisarts- apotheker</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Apr. Silas Rydant</dc:creator>
  <cp:lastModifiedBy>Apr. Sara De Schutter</cp:lastModifiedBy>
  <cp:revision>5</cp:revision>
  <dcterms:created xsi:type="dcterms:W3CDTF">2025-01-09T13:38:34Z</dcterms:created>
  <dcterms:modified xsi:type="dcterms:W3CDTF">2025-04-07T10:52:12Z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0x010100EE4257191BE73D4FA5B5E457F957A72F</vt:lpwstr>
  </property>
  <property fmtid="{D5CDD505-2E9C-101B-9397-08002B2CF9AE}" pid="3" name="MediaServiceImageTags">
    <vt:lpwstr/>
  </property>
</Properties>
</file>