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2"/>
  </p:sldMasterIdLst>
  <p:notesMasterIdLst>
    <p:notesMasterId r:id="rId11"/>
  </p:notesMasterIdLst>
  <p:sldIdLst>
    <p:sldId id="256" r:id="rId3"/>
    <p:sldId id="288" r:id="rId4"/>
    <p:sldId id="264" r:id="rId5"/>
    <p:sldId id="265" r:id="rId6"/>
    <p:sldId id="285" r:id="rId7"/>
    <p:sldId id="266" r:id="rId8"/>
    <p:sldId id="286" r:id="rId9"/>
    <p:sldId id="270" r:id="rId10"/>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3A76"/>
    <a:srgbClr val="0167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396" autoAdjust="0"/>
  </p:normalViewPr>
  <p:slideViewPr>
    <p:cSldViewPr>
      <p:cViewPr varScale="1">
        <p:scale>
          <a:sx n="76" d="100"/>
          <a:sy n="76" d="100"/>
        </p:scale>
        <p:origin x="108"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447E72A-D913-4DC2-9E0A-E520CE8FCC86}" type="datetimeFigureOut">
              <a:rPr lang="en-US" smtClean="0"/>
              <a:pPr/>
              <a:t>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A5D78FC6-CE17-4259-A63C-DDFC12E048FC}" type="slidenum">
              <a:rPr lang="en-US" smtClean="0"/>
              <a:pPr/>
              <a:t>‹nr.›</a:t>
            </a:fld>
            <a:endParaRPr lang="en-US"/>
          </a:p>
        </p:txBody>
      </p:sp>
    </p:spTree>
    <p:extLst>
      <p:ext uri="{BB962C8B-B14F-4D97-AF65-F5344CB8AC3E}">
        <p14:creationId xmlns:p14="http://schemas.microsoft.com/office/powerpoint/2010/main" val="2446638304"/>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kern="1200" dirty="0" smtClean="0">
                <a:solidFill>
                  <a:schemeClr val="tx1"/>
                </a:solidFill>
                <a:effectLst/>
                <a:latin typeface="+mn-lt"/>
                <a:ea typeface="+mn-ea"/>
                <a:cs typeface="+mn-cs"/>
              </a:rPr>
              <a:t>Hier</a:t>
            </a:r>
            <a:r>
              <a:rPr lang="nl-BE" sz="1200" kern="1200" baseline="0" dirty="0" smtClean="0">
                <a:solidFill>
                  <a:schemeClr val="tx1"/>
                </a:solidFill>
                <a:effectLst/>
                <a:latin typeface="+mn-lt"/>
                <a:ea typeface="+mn-ea"/>
                <a:cs typeface="+mn-cs"/>
              </a:rPr>
              <a:t> dien je te polsen of de deelnemers de belangrijkste bijwerkingen kennen en hoe ze moeten omgaan met infecties. Laat ze gerust ook eens de bijwerkingen opzoeken en vraag of ze dit al hebben meegemaakt.</a:t>
            </a:r>
          </a:p>
          <a:p>
            <a:endParaRPr lang="nl-BE" sz="1200" kern="1200" dirty="0" smtClean="0">
              <a:solidFill>
                <a:schemeClr val="tx1"/>
              </a:solidFill>
              <a:effectLst/>
              <a:latin typeface="+mn-lt"/>
              <a:ea typeface="+mn-ea"/>
              <a:cs typeface="+mn-cs"/>
            </a:endParaRPr>
          </a:p>
          <a:p>
            <a:r>
              <a:rPr lang="nl-BE" sz="1200" kern="1200" dirty="0" smtClean="0">
                <a:solidFill>
                  <a:schemeClr val="tx1"/>
                </a:solidFill>
                <a:effectLst/>
                <a:latin typeface="+mn-lt"/>
                <a:ea typeface="+mn-ea"/>
                <a:cs typeface="+mn-cs"/>
              </a:rPr>
              <a:t>Aangezien TNF-remmers inwerken op het immuniteitssysteem zijn opportunistische infecties één van de grootste risico’s. Een opportunistische infectie wordt gedefinieerd als een serieuze en progressieve infectie door een organisme dat normaal geen infecties veroorzaakt. Indien gecombineerd met andere </a:t>
            </a:r>
            <a:r>
              <a:rPr lang="nl-BE" sz="1200" kern="1200" dirty="0" err="1" smtClean="0">
                <a:solidFill>
                  <a:schemeClr val="tx1"/>
                </a:solidFill>
                <a:effectLst/>
                <a:latin typeface="+mn-lt"/>
                <a:ea typeface="+mn-ea"/>
                <a:cs typeface="+mn-cs"/>
              </a:rPr>
              <a:t>immunomodulaire</a:t>
            </a:r>
            <a:r>
              <a:rPr lang="nl-BE" sz="1200" kern="1200" dirty="0" smtClean="0">
                <a:solidFill>
                  <a:schemeClr val="tx1"/>
                </a:solidFill>
                <a:effectLst/>
                <a:latin typeface="+mn-lt"/>
                <a:ea typeface="+mn-ea"/>
                <a:cs typeface="+mn-cs"/>
              </a:rPr>
              <a:t> therapie  (corticosteroïden, methotrexaat, azathioprine of andere monoklonale antilichamen) kan dit het risico verhogen . </a:t>
            </a:r>
          </a:p>
          <a:p>
            <a:endParaRPr lang="nl-BE" sz="1200" kern="1200" dirty="0" smtClean="0">
              <a:solidFill>
                <a:schemeClr val="tx1"/>
              </a:solidFill>
              <a:effectLst/>
              <a:latin typeface="+mn-lt"/>
              <a:ea typeface="+mn-ea"/>
              <a:cs typeface="+mn-cs"/>
            </a:endParaRPr>
          </a:p>
          <a:p>
            <a:r>
              <a:rPr lang="nl-BE" sz="1200" kern="1200" dirty="0" smtClean="0">
                <a:solidFill>
                  <a:schemeClr val="tx1"/>
                </a:solidFill>
                <a:effectLst/>
                <a:latin typeface="+mn-lt"/>
                <a:ea typeface="+mn-ea"/>
                <a:cs typeface="+mn-cs"/>
              </a:rPr>
              <a:t>Daarnaast zijn er ook steeds bijwerkingen mogelijk, die een impact kunnen hebben op de therapietrouw en de therapie zelf. De patiënt dient dus op de hoogte te zijn van de werking van het geneesmiddel, de risico’s die de therapie met zich meebrengt, hoe signalen op te vangen van mogelijke infecties/bijwerkingen en hoe ermee om te gaan. </a:t>
            </a:r>
          </a:p>
        </p:txBody>
      </p:sp>
      <p:sp>
        <p:nvSpPr>
          <p:cNvPr id="4" name="Tijdelijke aanduiding voor dianummer 3"/>
          <p:cNvSpPr>
            <a:spLocks noGrp="1"/>
          </p:cNvSpPr>
          <p:nvPr>
            <p:ph type="sldNum" sz="quarter" idx="10"/>
          </p:nvPr>
        </p:nvSpPr>
        <p:spPr/>
        <p:txBody>
          <a:bodyPr/>
          <a:lstStyle/>
          <a:p>
            <a:fld id="{A5D78FC6-CE17-4259-A63C-DDFC12E048FC}" type="slidenum">
              <a:rPr lang="en-US" smtClean="0"/>
              <a:pPr/>
              <a:t>3</a:t>
            </a:fld>
            <a:endParaRPr lang="en-US"/>
          </a:p>
        </p:txBody>
      </p:sp>
    </p:spTree>
    <p:extLst>
      <p:ext uri="{BB962C8B-B14F-4D97-AF65-F5344CB8AC3E}">
        <p14:creationId xmlns:p14="http://schemas.microsoft.com/office/powerpoint/2010/main" val="1490476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66978"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Je dient eerst na te vragen of de patiënt ook koorts heeft (gehad). Indien de patiënt geen koorts heeft mag de volgende injectie gewoon plaatsvinden op het geplande moment. Indien er koorts is, dien je contact op te nemen met de behandelende specialist. Daarnaast moet je ook even nagaan waarom de AB wordt opgestart.</a:t>
            </a:r>
            <a:r>
              <a:rPr lang="nl-BE" sz="1200" kern="1200" baseline="0" dirty="0" smtClean="0">
                <a:solidFill>
                  <a:schemeClr val="tx1"/>
                </a:solidFill>
                <a:effectLst/>
                <a:latin typeface="+mn-lt"/>
                <a:ea typeface="+mn-ea"/>
                <a:cs typeface="+mn-cs"/>
              </a:rPr>
              <a:t> </a:t>
            </a:r>
            <a:r>
              <a:rPr lang="nl-BE" sz="1200" kern="1200" baseline="0" dirty="0" err="1" smtClean="0">
                <a:solidFill>
                  <a:schemeClr val="tx1"/>
                </a:solidFill>
                <a:effectLst/>
                <a:latin typeface="+mn-lt"/>
                <a:ea typeface="+mn-ea"/>
                <a:cs typeface="+mn-cs"/>
              </a:rPr>
              <a:t>Igv</a:t>
            </a:r>
            <a:r>
              <a:rPr lang="nl-BE" sz="1200" kern="1200" baseline="0" dirty="0" smtClean="0">
                <a:solidFill>
                  <a:schemeClr val="tx1"/>
                </a:solidFill>
                <a:effectLst/>
                <a:latin typeface="+mn-lt"/>
                <a:ea typeface="+mn-ea"/>
                <a:cs typeface="+mn-cs"/>
              </a:rPr>
              <a:t> een ernstige infectie, contact opnemen met specialist.</a:t>
            </a:r>
            <a:endParaRPr lang="nl-BE" sz="1200" kern="1200" dirty="0" smtClean="0">
              <a:solidFill>
                <a:schemeClr val="tx1"/>
              </a:solidFill>
              <a:effectLst/>
              <a:latin typeface="+mn-lt"/>
              <a:ea typeface="+mn-ea"/>
              <a:cs typeface="+mn-cs"/>
            </a:endParaRPr>
          </a:p>
          <a:p>
            <a:endParaRPr lang="nl-BE" sz="1200" kern="1200" dirty="0" smtClean="0">
              <a:solidFill>
                <a:schemeClr val="tx1"/>
              </a:solidFill>
              <a:effectLst/>
              <a:latin typeface="+mn-lt"/>
              <a:ea typeface="+mn-ea"/>
              <a:cs typeface="+mn-cs"/>
            </a:endParaRPr>
          </a:p>
          <a:p>
            <a:r>
              <a:rPr lang="nl-BE" sz="1200" kern="1200" dirty="0" smtClean="0">
                <a:solidFill>
                  <a:schemeClr val="tx1"/>
                </a:solidFill>
                <a:effectLst/>
                <a:latin typeface="+mn-lt"/>
                <a:ea typeface="+mn-ea"/>
                <a:cs typeface="+mn-cs"/>
              </a:rPr>
              <a:t>De patiënt heeft geen koorts gehad</a:t>
            </a:r>
          </a:p>
          <a:p>
            <a:r>
              <a:rPr lang="nl-BE" sz="1200" kern="1200" dirty="0" smtClean="0">
                <a:solidFill>
                  <a:schemeClr val="tx1"/>
                </a:solidFill>
                <a:effectLst/>
                <a:latin typeface="+mn-lt"/>
                <a:ea typeface="+mn-ea"/>
                <a:cs typeface="+mn-cs"/>
              </a:rPr>
              <a:t>Geen ernstige infectie</a:t>
            </a:r>
          </a:p>
          <a:p>
            <a:pPr marL="285750" indent="-285750">
              <a:buFont typeface="Symbol" panose="05050102010706020507" pitchFamily="18" charset="2"/>
              <a:buChar char="Þ"/>
            </a:pPr>
            <a:r>
              <a:rPr lang="nl-BE" sz="1200" kern="1200" dirty="0" smtClean="0">
                <a:solidFill>
                  <a:schemeClr val="tx1"/>
                </a:solidFill>
                <a:effectLst/>
                <a:latin typeface="+mn-lt"/>
                <a:ea typeface="+mn-ea"/>
                <a:cs typeface="+mn-cs"/>
              </a:rPr>
              <a:t>Doorbehandelen</a:t>
            </a:r>
          </a:p>
          <a:p>
            <a:endParaRPr lang="nl-BE"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A5D78FC6-CE17-4259-A63C-DDFC12E048FC}" type="slidenum">
              <a:rPr lang="en-US" smtClean="0"/>
              <a:pPr/>
              <a:t>4</a:t>
            </a:fld>
            <a:endParaRPr lang="en-US"/>
          </a:p>
        </p:txBody>
      </p:sp>
    </p:spTree>
    <p:extLst>
      <p:ext uri="{BB962C8B-B14F-4D97-AF65-F5344CB8AC3E}">
        <p14:creationId xmlns:p14="http://schemas.microsoft.com/office/powerpoint/2010/main" val="2368636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66978"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Je dient eerst na te vragen of de patiënt ook koorts heeft (gehad). Indien de patiënt geen koorts heeft mag de volgende injectie gewoon plaatsvinden op het geplande moment. Indien er koorts is, dien je contact op te nemen met de behandelende specialist. Daarnaast moet je ook even nagaan waarom de AB wordt opgestart.</a:t>
            </a:r>
            <a:r>
              <a:rPr lang="nl-BE" sz="1200" kern="1200" baseline="0" dirty="0" smtClean="0">
                <a:solidFill>
                  <a:schemeClr val="tx1"/>
                </a:solidFill>
                <a:effectLst/>
                <a:latin typeface="+mn-lt"/>
                <a:ea typeface="+mn-ea"/>
                <a:cs typeface="+mn-cs"/>
              </a:rPr>
              <a:t> </a:t>
            </a:r>
            <a:r>
              <a:rPr lang="nl-BE" sz="1200" kern="1200" baseline="0" dirty="0" err="1" smtClean="0">
                <a:solidFill>
                  <a:schemeClr val="tx1"/>
                </a:solidFill>
                <a:effectLst/>
                <a:latin typeface="+mn-lt"/>
                <a:ea typeface="+mn-ea"/>
                <a:cs typeface="+mn-cs"/>
              </a:rPr>
              <a:t>Igv</a:t>
            </a:r>
            <a:r>
              <a:rPr lang="nl-BE" sz="1200" kern="1200" baseline="0" dirty="0" smtClean="0">
                <a:solidFill>
                  <a:schemeClr val="tx1"/>
                </a:solidFill>
                <a:effectLst/>
                <a:latin typeface="+mn-lt"/>
                <a:ea typeface="+mn-ea"/>
                <a:cs typeface="+mn-cs"/>
              </a:rPr>
              <a:t> een ernstige infectie, contact opnemen met specialist.</a:t>
            </a:r>
            <a:endParaRPr lang="nl-BE" sz="1200" kern="1200" dirty="0" smtClean="0">
              <a:solidFill>
                <a:schemeClr val="tx1"/>
              </a:solidFill>
              <a:effectLst/>
              <a:latin typeface="+mn-lt"/>
              <a:ea typeface="+mn-ea"/>
              <a:cs typeface="+mn-cs"/>
            </a:endParaRPr>
          </a:p>
          <a:p>
            <a:endParaRPr lang="nl-BE" sz="1200" kern="1200" dirty="0" smtClean="0">
              <a:solidFill>
                <a:schemeClr val="tx1"/>
              </a:solidFill>
              <a:effectLst/>
              <a:latin typeface="+mn-lt"/>
              <a:ea typeface="+mn-ea"/>
              <a:cs typeface="+mn-cs"/>
            </a:endParaRPr>
          </a:p>
          <a:p>
            <a:r>
              <a:rPr lang="nl-BE" sz="1200" kern="1200" dirty="0" smtClean="0">
                <a:solidFill>
                  <a:schemeClr val="tx1"/>
                </a:solidFill>
                <a:effectLst/>
                <a:latin typeface="+mn-lt"/>
                <a:ea typeface="+mn-ea"/>
                <a:cs typeface="+mn-cs"/>
              </a:rPr>
              <a:t>De patiënt heeft geen koorts gehad</a:t>
            </a:r>
          </a:p>
          <a:p>
            <a:r>
              <a:rPr lang="nl-BE" sz="1200" kern="1200" dirty="0" smtClean="0">
                <a:solidFill>
                  <a:schemeClr val="tx1"/>
                </a:solidFill>
                <a:effectLst/>
                <a:latin typeface="+mn-lt"/>
                <a:ea typeface="+mn-ea"/>
                <a:cs typeface="+mn-cs"/>
              </a:rPr>
              <a:t>Geen ernstige infectie</a:t>
            </a:r>
          </a:p>
          <a:p>
            <a:pPr marL="285750" indent="-285750">
              <a:buFont typeface="Symbol" panose="05050102010706020507" pitchFamily="18" charset="2"/>
              <a:buChar char="Þ"/>
            </a:pPr>
            <a:r>
              <a:rPr lang="nl-BE" sz="1200" kern="1200" dirty="0" smtClean="0">
                <a:solidFill>
                  <a:schemeClr val="tx1"/>
                </a:solidFill>
                <a:effectLst/>
                <a:latin typeface="+mn-lt"/>
                <a:ea typeface="+mn-ea"/>
                <a:cs typeface="+mn-cs"/>
              </a:rPr>
              <a:t>Doorbehandelen</a:t>
            </a:r>
          </a:p>
          <a:p>
            <a:endParaRPr lang="nl-BE"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A5D78FC6-CE17-4259-A63C-DDFC12E048FC}" type="slidenum">
              <a:rPr lang="en-US" smtClean="0"/>
              <a:pPr/>
              <a:t>5</a:t>
            </a:fld>
            <a:endParaRPr lang="en-US"/>
          </a:p>
        </p:txBody>
      </p:sp>
    </p:spTree>
    <p:extLst>
      <p:ext uri="{BB962C8B-B14F-4D97-AF65-F5344CB8AC3E}">
        <p14:creationId xmlns:p14="http://schemas.microsoft.com/office/powerpoint/2010/main" val="355889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b="0" i="0" u="none" strike="noStrike" kern="1200" baseline="0" dirty="0" smtClean="0">
                <a:solidFill>
                  <a:schemeClr val="tx1"/>
                </a:solidFill>
                <a:latin typeface="+mn-lt"/>
                <a:ea typeface="+mn-ea"/>
                <a:cs typeface="+mn-cs"/>
              </a:rPr>
              <a:t>Elke infectie dient steeds snel en adequaat gediagnosticeerd en behandeld te worden met gepaste medicatie. De patiënt, maar ook de apotheker dient dus alert te zijn op een aantal alarmsignalen waaronder hoest, koorts en niet-genezende wonden, aangezien deze kunnen wijzen op infectie. In dit geval wordt er best doorverwezen naar de huisarts.  </a:t>
            </a:r>
          </a:p>
          <a:p>
            <a:endParaRPr lang="nl-BE" sz="1200" b="0" i="0" u="none" strike="noStrike" kern="1200" baseline="0" dirty="0" smtClean="0">
              <a:solidFill>
                <a:schemeClr val="tx1"/>
              </a:solidFill>
              <a:effectLst/>
              <a:latin typeface="+mn-lt"/>
              <a:ea typeface="+mn-ea"/>
              <a:cs typeface="+mn-cs"/>
            </a:endParaRPr>
          </a:p>
          <a:p>
            <a:r>
              <a:rPr lang="nl-BE" sz="1200" b="0" i="0" u="none" strike="noStrike" kern="1200" baseline="0" dirty="0" smtClean="0">
                <a:solidFill>
                  <a:schemeClr val="tx1"/>
                </a:solidFill>
                <a:effectLst/>
                <a:latin typeface="+mn-lt"/>
                <a:ea typeface="+mn-ea"/>
                <a:cs typeface="+mn-cs"/>
              </a:rPr>
              <a:t>In dit specifieke geval heeft de patiënt een beginnende pneumonie en dient hij snel behandeld te worden. De behandeling met TNF-remmer moet tijdelijk onderbroken worden.</a:t>
            </a:r>
            <a:endParaRPr lang="nl-BE" sz="1200" kern="1200" dirty="0" smtClean="0">
              <a:solidFill>
                <a:schemeClr val="tx1"/>
              </a:solidFill>
              <a:effectLst/>
              <a:latin typeface="+mn-lt"/>
              <a:ea typeface="+mn-ea"/>
              <a:cs typeface="+mn-cs"/>
            </a:endParaRPr>
          </a:p>
          <a:p>
            <a:endParaRPr lang="nl-BE"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A5D78FC6-CE17-4259-A63C-DDFC12E048FC}" type="slidenum">
              <a:rPr lang="en-US" smtClean="0"/>
              <a:pPr/>
              <a:t>6</a:t>
            </a:fld>
            <a:endParaRPr lang="en-US"/>
          </a:p>
        </p:txBody>
      </p:sp>
    </p:spTree>
    <p:extLst>
      <p:ext uri="{BB962C8B-B14F-4D97-AF65-F5344CB8AC3E}">
        <p14:creationId xmlns:p14="http://schemas.microsoft.com/office/powerpoint/2010/main" val="3562276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kern="1200" dirty="0" smtClean="0">
                <a:solidFill>
                  <a:schemeClr val="tx1"/>
                </a:solidFill>
                <a:effectLst/>
                <a:latin typeface="+mn-lt"/>
                <a:ea typeface="+mn-ea"/>
                <a:cs typeface="+mn-cs"/>
              </a:rPr>
              <a:t>Een etterende</a:t>
            </a:r>
            <a:r>
              <a:rPr lang="nl-BE" sz="1200" kern="1200" baseline="0" dirty="0" smtClean="0">
                <a:solidFill>
                  <a:schemeClr val="tx1"/>
                </a:solidFill>
                <a:effectLst/>
                <a:latin typeface="+mn-lt"/>
                <a:ea typeface="+mn-ea"/>
                <a:cs typeface="+mn-cs"/>
              </a:rPr>
              <a:t> wonde wijst op een infectie. Plus het feit dat de wonde niet geneest, dien je toch aandacht te besteden. De volgende geplande injectie is pas binnen twee weken, dus er is nog tijd dat de wonde kan genezen. Indien de wonde niet genezen is, contact opnemen met specialist.</a:t>
            </a:r>
          </a:p>
          <a:p>
            <a:endParaRPr lang="nl-BE" sz="1200" kern="1200" baseline="0" dirty="0" smtClean="0">
              <a:solidFill>
                <a:schemeClr val="tx1"/>
              </a:solidFill>
              <a:effectLst/>
              <a:latin typeface="+mn-lt"/>
              <a:ea typeface="+mn-ea"/>
              <a:cs typeface="+mn-cs"/>
            </a:endParaRPr>
          </a:p>
          <a:p>
            <a:r>
              <a:rPr lang="nl-BE" sz="1200" kern="1200" baseline="0" dirty="0" smtClean="0">
                <a:solidFill>
                  <a:schemeClr val="tx1"/>
                </a:solidFill>
                <a:effectLst/>
                <a:latin typeface="+mn-lt"/>
                <a:ea typeface="+mn-ea"/>
                <a:cs typeface="+mn-cs"/>
              </a:rPr>
              <a:t>Algemene boodschap: wees steeds alert op wondjes, omdat ze een bron van infectie kunnen vormen. Steeds goed ontsmetten en in de gaten houden!</a:t>
            </a:r>
            <a:endParaRPr lang="nl-BE" sz="1200" kern="1200" dirty="0" smtClean="0">
              <a:solidFill>
                <a:schemeClr val="tx1"/>
              </a:solidFill>
              <a:effectLst/>
              <a:latin typeface="+mn-lt"/>
              <a:ea typeface="+mn-ea"/>
              <a:cs typeface="+mn-cs"/>
            </a:endParaRPr>
          </a:p>
          <a:p>
            <a:endParaRPr lang="nl-BE"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A5D78FC6-CE17-4259-A63C-DDFC12E048FC}" type="slidenum">
              <a:rPr lang="en-US" smtClean="0"/>
              <a:pPr/>
              <a:t>7</a:t>
            </a:fld>
            <a:endParaRPr lang="en-US"/>
          </a:p>
        </p:txBody>
      </p:sp>
    </p:spTree>
    <p:extLst>
      <p:ext uri="{BB962C8B-B14F-4D97-AF65-F5344CB8AC3E}">
        <p14:creationId xmlns:p14="http://schemas.microsoft.com/office/powerpoint/2010/main" val="4003186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A5D78FC6-CE17-4259-A63C-DDFC12E048FC}" type="slidenum">
              <a:rPr lang="en-US" smtClean="0"/>
              <a:pPr/>
              <a:t>8</a:t>
            </a:fld>
            <a:endParaRPr lang="en-US"/>
          </a:p>
        </p:txBody>
      </p:sp>
    </p:spTree>
    <p:extLst>
      <p:ext uri="{BB962C8B-B14F-4D97-AF65-F5344CB8AC3E}">
        <p14:creationId xmlns:p14="http://schemas.microsoft.com/office/powerpoint/2010/main" val="34856871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bg>
      <p:bgRef idx="1001">
        <a:schemeClr val="bg1"/>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userDrawn="1"/>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2000"/>
          </a:p>
        </p:txBody>
      </p:sp>
      <p:sp>
        <p:nvSpPr>
          <p:cNvPr id="8" name="Title 7"/>
          <p:cNvSpPr>
            <a:spLocks noGrp="1"/>
          </p:cNvSpPr>
          <p:nvPr>
            <p:ph type="ctrTitle" hasCustomPrompt="1"/>
          </p:nvPr>
        </p:nvSpPr>
        <p:spPr>
          <a:xfrm>
            <a:off x="2362200" y="2204864"/>
            <a:ext cx="6477000" cy="1828800"/>
          </a:xfrm>
        </p:spPr>
        <p:style>
          <a:lnRef idx="2">
            <a:schemeClr val="accent1"/>
          </a:lnRef>
          <a:fillRef idx="1">
            <a:schemeClr val="lt1"/>
          </a:fillRef>
          <a:effectRef idx="0">
            <a:schemeClr val="accent1"/>
          </a:effectRef>
          <a:fontRef idx="none"/>
        </p:style>
        <p:txBody>
          <a:bodyPr anchor="b"/>
          <a:lstStyle>
            <a:lvl1pPr>
              <a:defRPr cap="all" baseline="0">
                <a:solidFill>
                  <a:schemeClr val="accent6"/>
                </a:solidFill>
              </a:defRPr>
            </a:lvl1pPr>
          </a:lstStyle>
          <a:p>
            <a:r>
              <a:rPr lang="nl-NL" dirty="0" smtClean="0"/>
              <a:t>Onderwerp</a:t>
            </a:r>
            <a:endParaRPr lang="en-US" dirty="0"/>
          </a:p>
        </p:txBody>
      </p:sp>
      <p:pic>
        <p:nvPicPr>
          <p:cNvPr id="18" name="Afbeelding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1439" y="198664"/>
            <a:ext cx="1064732" cy="1214112"/>
          </a:xfrm>
          <a:prstGeom prst="rect">
            <a:avLst/>
          </a:prstGeom>
        </p:spPr>
      </p:pic>
      <p:sp>
        <p:nvSpPr>
          <p:cNvPr id="19" name="Footer Placeholder 16"/>
          <p:cNvSpPr txBox="1">
            <a:spLocks/>
          </p:cNvSpPr>
          <p:nvPr userDrawn="1"/>
        </p:nvSpPr>
        <p:spPr>
          <a:xfrm>
            <a:off x="2359152" y="6044184"/>
            <a:ext cx="6784848" cy="713232"/>
          </a:xfrm>
          <a:prstGeom prst="rect">
            <a:avLst/>
          </a:prstGeom>
        </p:spPr>
        <p:txBody>
          <a:bodyPr vert="horz" anchor="ctr"/>
          <a:lstStyle>
            <a:defPPr>
              <a:defRPr lang="en-US"/>
            </a:defPPr>
            <a:lvl1pPr marL="0" algn="r" defTabSz="914400" rtl="0" latinLnBrk="0">
              <a:defRPr sz="1100" kern="1200">
                <a:solidFill>
                  <a:schemeClr val="accent6"/>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l"/>
            <a:endParaRPr lang="en-US" sz="1050" dirty="0">
              <a:solidFill>
                <a:schemeClr val="bg1"/>
              </a:solidFill>
            </a:endParaRPr>
          </a:p>
        </p:txBody>
      </p:sp>
      <p:sp>
        <p:nvSpPr>
          <p:cNvPr id="21" name="Tijdelijke aanduiding voor tekst 20"/>
          <p:cNvSpPr>
            <a:spLocks noGrp="1"/>
          </p:cNvSpPr>
          <p:nvPr>
            <p:ph type="body" sz="quarter" idx="12" hasCustomPrompt="1"/>
          </p:nvPr>
        </p:nvSpPr>
        <p:spPr>
          <a:xfrm>
            <a:off x="2359025" y="4149080"/>
            <a:ext cx="6480175" cy="432048"/>
          </a:xfrm>
          <a:ln>
            <a:prstDash val="sysDot"/>
          </a:ln>
        </p:spPr>
        <p:style>
          <a:lnRef idx="2">
            <a:schemeClr val="accent1"/>
          </a:lnRef>
          <a:fillRef idx="1">
            <a:schemeClr val="lt1"/>
          </a:fillRef>
          <a:effectRef idx="0">
            <a:schemeClr val="accent1"/>
          </a:effectRef>
          <a:fontRef idx="none"/>
        </p:style>
        <p:txBody>
          <a:bodyPr>
            <a:noAutofit/>
          </a:bodyPr>
          <a:lstStyle>
            <a:lvl1pPr marL="0" indent="0">
              <a:buNone/>
              <a:defRPr sz="2000" cap="all" baseline="0">
                <a:solidFill>
                  <a:schemeClr val="accent1"/>
                </a:solidFill>
              </a:defRPr>
            </a:lvl1pPr>
          </a:lstStyle>
          <a:p>
            <a:pPr lvl="0"/>
            <a:r>
              <a:rPr lang="nl-BE" dirty="0" smtClean="0"/>
              <a:t>Regio:</a:t>
            </a:r>
            <a:endParaRPr lang="nl-BE" dirty="0"/>
          </a:p>
        </p:txBody>
      </p:sp>
      <p:sp>
        <p:nvSpPr>
          <p:cNvPr id="24" name="Footer Placeholder 16"/>
          <p:cNvSpPr txBox="1">
            <a:spLocks/>
          </p:cNvSpPr>
          <p:nvPr userDrawn="1"/>
        </p:nvSpPr>
        <p:spPr>
          <a:xfrm>
            <a:off x="1301558" y="198664"/>
            <a:ext cx="7537641" cy="365125"/>
          </a:xfrm>
          <a:prstGeom prst="rect">
            <a:avLst/>
          </a:prstGeom>
        </p:spPr>
        <p:txBody>
          <a:bodyPr vert="horz" anchor="ctr"/>
          <a:lstStyle>
            <a:defPPr>
              <a:defRPr lang="en-US"/>
            </a:defPPr>
            <a:lvl1pPr marL="0" algn="r" defTabSz="914400" rtl="0" latinLnBrk="0">
              <a:defRPr sz="1100" b="0" kern="1200">
                <a:solidFill>
                  <a:schemeClr val="accent6"/>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r>
              <a:rPr lang="nl-BE" dirty="0" smtClean="0"/>
              <a:t>KWALITEITSBEVORDEREND PROGRAMMA VOOR EEN MEDISCH FARMACEUTISCH OVERLEG</a:t>
            </a:r>
            <a:endParaRPr lang="en-US" dirty="0" smtClean="0"/>
          </a:p>
        </p:txBody>
      </p:sp>
      <p:sp>
        <p:nvSpPr>
          <p:cNvPr id="30" name="Tijdelijke aanduiding voor tekst 20"/>
          <p:cNvSpPr>
            <a:spLocks noGrp="1"/>
          </p:cNvSpPr>
          <p:nvPr>
            <p:ph type="body" sz="quarter" idx="13" hasCustomPrompt="1"/>
          </p:nvPr>
        </p:nvSpPr>
        <p:spPr>
          <a:xfrm>
            <a:off x="2359024" y="4696544"/>
            <a:ext cx="6480175" cy="432048"/>
          </a:xfrm>
          <a:ln>
            <a:prstDash val="sysDot"/>
          </a:ln>
        </p:spPr>
        <p:style>
          <a:lnRef idx="2">
            <a:schemeClr val="accent1"/>
          </a:lnRef>
          <a:fillRef idx="1">
            <a:schemeClr val="lt1"/>
          </a:fillRef>
          <a:effectRef idx="0">
            <a:schemeClr val="accent1"/>
          </a:effectRef>
          <a:fontRef idx="none"/>
        </p:style>
        <p:txBody>
          <a:bodyPr>
            <a:noAutofit/>
          </a:bodyPr>
          <a:lstStyle>
            <a:lvl1pPr marL="0" indent="0">
              <a:buNone/>
              <a:defRPr sz="2000" cap="all" baseline="0">
                <a:solidFill>
                  <a:schemeClr val="accent1"/>
                </a:solidFill>
              </a:defRPr>
            </a:lvl1pPr>
          </a:lstStyle>
          <a:p>
            <a:pPr lvl="0"/>
            <a:r>
              <a:rPr lang="nl-BE" dirty="0" smtClean="0"/>
              <a:t>Moderator:</a:t>
            </a:r>
            <a:endParaRPr lang="nl-BE" dirty="0"/>
          </a:p>
        </p:txBody>
      </p:sp>
      <p:sp>
        <p:nvSpPr>
          <p:cNvPr id="31" name="Tijdelijke aanduiding voor tekst 20"/>
          <p:cNvSpPr>
            <a:spLocks noGrp="1"/>
          </p:cNvSpPr>
          <p:nvPr>
            <p:ph type="body" sz="quarter" idx="14" hasCustomPrompt="1"/>
          </p:nvPr>
        </p:nvSpPr>
        <p:spPr>
          <a:xfrm>
            <a:off x="2359023" y="5242691"/>
            <a:ext cx="6480175" cy="432048"/>
          </a:xfrm>
          <a:ln>
            <a:prstDash val="sysDot"/>
          </a:ln>
        </p:spPr>
        <p:style>
          <a:lnRef idx="2">
            <a:schemeClr val="accent1"/>
          </a:lnRef>
          <a:fillRef idx="1">
            <a:schemeClr val="lt1"/>
          </a:fillRef>
          <a:effectRef idx="0">
            <a:schemeClr val="accent1"/>
          </a:effectRef>
          <a:fontRef idx="none"/>
        </p:style>
        <p:txBody>
          <a:bodyPr>
            <a:noAutofit/>
          </a:bodyPr>
          <a:lstStyle>
            <a:lvl1pPr marL="0" indent="0">
              <a:buNone/>
              <a:defRPr sz="2000" cap="all" baseline="0">
                <a:solidFill>
                  <a:schemeClr val="accent1"/>
                </a:solidFill>
              </a:defRPr>
            </a:lvl1pPr>
          </a:lstStyle>
          <a:p>
            <a:pPr lvl="0"/>
            <a:r>
              <a:rPr lang="nl-BE" dirty="0" smtClean="0"/>
              <a:t>Datum:</a:t>
            </a:r>
            <a:endParaRPr lang="nl-BE" dirty="0"/>
          </a:p>
        </p:txBody>
      </p:sp>
      <p:sp>
        <p:nvSpPr>
          <p:cNvPr id="34" name="Tijdelijke aanduiding voor tekst 33"/>
          <p:cNvSpPr>
            <a:spLocks noGrp="1"/>
          </p:cNvSpPr>
          <p:nvPr>
            <p:ph type="body" sz="quarter" idx="15" hasCustomPrompt="1"/>
          </p:nvPr>
        </p:nvSpPr>
        <p:spPr>
          <a:xfrm>
            <a:off x="2359022" y="6053328"/>
            <a:ext cx="6480175" cy="704088"/>
          </a:xfrm>
        </p:spPr>
        <p:txBody>
          <a:bodyPr anchor="ctr">
            <a:normAutofit/>
          </a:bodyPr>
          <a:lstStyle>
            <a:lvl1pPr marL="0" indent="0">
              <a:buNone/>
              <a:defRPr sz="1000" cap="all" baseline="0">
                <a:solidFill>
                  <a:schemeClr val="bg1"/>
                </a:solidFill>
              </a:defRPr>
            </a:lvl1pPr>
          </a:lstStyle>
          <a:p>
            <a:pPr lvl="0"/>
            <a:r>
              <a:rPr lang="nl-BE" dirty="0" smtClean="0"/>
              <a:t>Koninklijke apothekers vereniging van </a:t>
            </a:r>
            <a:r>
              <a:rPr lang="nl-BE" dirty="0" err="1" smtClean="0"/>
              <a:t>antwerpen</a:t>
            </a:r>
            <a:r>
              <a:rPr lang="nl-BE" dirty="0" smtClean="0"/>
              <a:t> (KAVA) in  samenwerking met </a:t>
            </a:r>
            <a:r>
              <a:rPr lang="nl-BE" dirty="0" err="1" smtClean="0"/>
              <a:t>Domus</a:t>
            </a:r>
            <a:r>
              <a:rPr lang="nl-BE" dirty="0" smtClean="0"/>
              <a:t> </a:t>
            </a:r>
            <a:r>
              <a:rPr lang="nl-BE" dirty="0" err="1" smtClean="0"/>
              <a:t>medica</a:t>
            </a:r>
            <a:endParaRPr lang="nl-BE"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nl-NL" smtClean="0"/>
              <a:t>Klik om de stijl te bewerken</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2" name="Slide Number Placeholder 11"/>
          <p:cNvSpPr>
            <a:spLocks noGrp="1"/>
          </p:cNvSpPr>
          <p:nvPr>
            <p:ph type="sldNum" sz="quarter" idx="16"/>
          </p:nvPr>
        </p:nvSpPr>
        <p:spPr/>
        <p:txBody>
          <a:bodyPr rtlCol="0"/>
          <a:lstStyle/>
          <a:p>
            <a:pPr algn="ctr"/>
            <a:fld id="{1AD93096-5B34-4342-9326-69289CEAE4C2}" type="slidenum">
              <a:rPr lang="en-US" smtClean="0"/>
              <a:pPr algn="ctr"/>
              <a:t>‹nr.›</a:t>
            </a:fld>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nl-NL" smtClean="0"/>
              <a:t>Klik om de modelstijlen te bewerken</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nl-NL" smtClean="0"/>
              <a:t>Klik om de modelstijlen te bewerken</a:t>
            </a:r>
          </a:p>
        </p:txBody>
      </p:sp>
      <p:sp>
        <p:nvSpPr>
          <p:cNvPr id="22"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Tijdelijke aanduiding voor tekst 12"/>
          <p:cNvSpPr>
            <a:spLocks noGrp="1"/>
          </p:cNvSpPr>
          <p:nvPr>
            <p:ph type="body" sz="quarter" idx="13" hasCustomPrompt="1"/>
          </p:nvPr>
        </p:nvSpPr>
        <p:spPr>
          <a:xfrm>
            <a:off x="899592" y="6053138"/>
            <a:ext cx="7787207" cy="704850"/>
          </a:xfrm>
        </p:spPr>
        <p:txBody>
          <a:bodyPr>
            <a:normAutofit/>
          </a:bodyPr>
          <a:lstStyle>
            <a:lvl1pPr marL="0" indent="0">
              <a:buNone/>
              <a:defRPr sz="900">
                <a:solidFill>
                  <a:schemeClr val="bg1"/>
                </a:solidFill>
              </a:defRPr>
            </a:lvl1pPr>
          </a:lstStyle>
          <a:p>
            <a:pPr lvl="0"/>
            <a:r>
              <a:rPr lang="nl-BE" dirty="0" smtClean="0"/>
              <a:t>Bronnen</a:t>
            </a:r>
            <a:endParaRPr lang="nl-BE" dirty="0"/>
          </a:p>
        </p:txBody>
      </p:sp>
      <p:pic>
        <p:nvPicPr>
          <p:cNvPr id="25" name="Afbeelding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Leeg">
    <p:spTree>
      <p:nvGrpSpPr>
        <p:cNvPr id="1" name=""/>
        <p:cNvGrpSpPr/>
        <p:nvPr/>
      </p:nvGrpSpPr>
      <p:grpSpPr>
        <a:xfrm>
          <a:off x="0" y="0"/>
          <a:ext cx="0" cy="0"/>
          <a:chOff x="0" y="0"/>
          <a:chExt cx="0" cy="0"/>
        </a:xfrm>
      </p:grpSpPr>
      <p:sp>
        <p:nvSpPr>
          <p:cNvPr id="10"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Tijdelijke aanduiding voor tekst 12"/>
          <p:cNvSpPr>
            <a:spLocks noGrp="1"/>
          </p:cNvSpPr>
          <p:nvPr>
            <p:ph type="body" sz="quarter" idx="13" hasCustomPrompt="1"/>
          </p:nvPr>
        </p:nvSpPr>
        <p:spPr>
          <a:xfrm>
            <a:off x="899592" y="6053138"/>
            <a:ext cx="7787207" cy="704850"/>
          </a:xfrm>
        </p:spPr>
        <p:txBody>
          <a:bodyPr>
            <a:normAutofit/>
          </a:bodyPr>
          <a:lstStyle>
            <a:lvl1pPr marL="0" indent="0">
              <a:buNone/>
              <a:defRPr sz="900">
                <a:solidFill>
                  <a:schemeClr val="bg1"/>
                </a:solidFill>
              </a:defRPr>
            </a:lvl1pPr>
          </a:lstStyle>
          <a:p>
            <a:pPr lvl="0"/>
            <a:r>
              <a:rPr lang="nl-BE" dirty="0" smtClean="0"/>
              <a:t>Bronnen</a:t>
            </a:r>
            <a:endParaRPr lang="nl-BE" dirty="0"/>
          </a:p>
        </p:txBody>
      </p:sp>
      <p:pic>
        <p:nvPicPr>
          <p:cNvPr id="13" name="Afbeelding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oelstellinge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3050"/>
            <a:ext cx="8077200" cy="869950"/>
          </a:xfrm>
        </p:spPr>
        <p:txBody>
          <a:bodyPr anchor="ctr"/>
          <a:lstStyle>
            <a:lvl1pPr algn="l">
              <a:buNone/>
              <a:defRPr sz="4400" b="0"/>
            </a:lvl1pPr>
          </a:lstStyle>
          <a:p>
            <a:r>
              <a:rPr lang="nl-NL" dirty="0" smtClean="0"/>
              <a:t>Doelstellingen</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‹nr.›</a:t>
            </a:fld>
            <a:endParaRPr lang="en-US" dirty="0">
              <a:solidFill>
                <a:srgbClr val="FFFFFF"/>
              </a:solidFill>
            </a:endParaRPr>
          </a:p>
        </p:txBody>
      </p:sp>
      <p:sp>
        <p:nvSpPr>
          <p:cNvPr id="8"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Tijdelijke aanduiding voor tekst 12"/>
          <p:cNvSpPr>
            <a:spLocks noGrp="1"/>
          </p:cNvSpPr>
          <p:nvPr>
            <p:ph type="body" sz="quarter" idx="13" hasCustomPrompt="1"/>
          </p:nvPr>
        </p:nvSpPr>
        <p:spPr>
          <a:xfrm>
            <a:off x="899592" y="6053138"/>
            <a:ext cx="7787207" cy="704850"/>
          </a:xfrm>
        </p:spPr>
        <p:txBody>
          <a:bodyPr>
            <a:normAutofit/>
          </a:bodyPr>
          <a:lstStyle>
            <a:lvl1pPr marL="0" indent="0">
              <a:buNone/>
              <a:defRPr sz="900">
                <a:solidFill>
                  <a:schemeClr val="bg1"/>
                </a:solidFill>
              </a:defRPr>
            </a:lvl1pPr>
          </a:lstStyle>
          <a:p>
            <a:pPr lvl="0"/>
            <a:r>
              <a:rPr lang="nl-BE" dirty="0" smtClean="0"/>
              <a:t>Bronnen</a:t>
            </a:r>
            <a:endParaRPr lang="nl-BE" dirty="0"/>
          </a:p>
        </p:txBody>
      </p:sp>
      <p:sp>
        <p:nvSpPr>
          <p:cNvPr id="14" name="Rechthoek 13"/>
          <p:cNvSpPr/>
          <p:nvPr userDrawn="1"/>
        </p:nvSpPr>
        <p:spPr>
          <a:xfrm>
            <a:off x="609601" y="1758681"/>
            <a:ext cx="1630680" cy="4052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15" name="Afbeelding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9192" y="2847494"/>
            <a:ext cx="1354536" cy="1544575"/>
          </a:xfrm>
          <a:prstGeom prst="rect">
            <a:avLst/>
          </a:prstGeom>
        </p:spPr>
      </p:pic>
      <p:sp>
        <p:nvSpPr>
          <p:cNvPr id="20" name="Tijdelijke aanduiding voor tekst 19"/>
          <p:cNvSpPr>
            <a:spLocks noGrp="1"/>
          </p:cNvSpPr>
          <p:nvPr>
            <p:ph type="body" sz="quarter" idx="16" hasCustomPrompt="1"/>
          </p:nvPr>
        </p:nvSpPr>
        <p:spPr>
          <a:xfrm>
            <a:off x="2329157" y="1758681"/>
            <a:ext cx="6357643" cy="414561"/>
          </a:xfrm>
        </p:spPr>
        <p:style>
          <a:lnRef idx="2">
            <a:schemeClr val="accent1"/>
          </a:lnRef>
          <a:fillRef idx="1">
            <a:schemeClr val="lt1"/>
          </a:fillRef>
          <a:effectRef idx="0">
            <a:schemeClr val="accent1"/>
          </a:effectRef>
          <a:fontRef idx="none"/>
        </p:style>
        <p:txBody>
          <a:bodyPr>
            <a:noAutofit/>
          </a:bodyPr>
          <a:lstStyle>
            <a:lvl1pPr marL="0" indent="0">
              <a:buNone/>
              <a:defRPr sz="2000" baseline="0"/>
            </a:lvl1pPr>
          </a:lstStyle>
          <a:p>
            <a:pPr lvl="0"/>
            <a:r>
              <a:rPr lang="nl-BE" dirty="0" smtClean="0"/>
              <a:t>Doelstelling 1</a:t>
            </a:r>
            <a:endParaRPr lang="nl-BE" dirty="0"/>
          </a:p>
        </p:txBody>
      </p:sp>
      <p:sp>
        <p:nvSpPr>
          <p:cNvPr id="21" name="Tijdelijke aanduiding voor tekst 19"/>
          <p:cNvSpPr>
            <a:spLocks noGrp="1"/>
          </p:cNvSpPr>
          <p:nvPr>
            <p:ph type="body" sz="quarter" idx="17" hasCustomPrompt="1"/>
          </p:nvPr>
        </p:nvSpPr>
        <p:spPr>
          <a:xfrm>
            <a:off x="2329156" y="2276872"/>
            <a:ext cx="6357643" cy="414561"/>
          </a:xfrm>
        </p:spPr>
        <p:style>
          <a:lnRef idx="2">
            <a:schemeClr val="accent1"/>
          </a:lnRef>
          <a:fillRef idx="1">
            <a:schemeClr val="lt1"/>
          </a:fillRef>
          <a:effectRef idx="0">
            <a:schemeClr val="accent1"/>
          </a:effectRef>
          <a:fontRef idx="none"/>
        </p:style>
        <p:txBody>
          <a:bodyPr>
            <a:noAutofit/>
          </a:bodyPr>
          <a:lstStyle>
            <a:lvl1pPr marL="0" indent="0">
              <a:buNone/>
              <a:defRPr sz="2000" baseline="0"/>
            </a:lvl1pPr>
          </a:lstStyle>
          <a:p>
            <a:pPr lvl="0"/>
            <a:r>
              <a:rPr lang="nl-BE" dirty="0" smtClean="0"/>
              <a:t>Doelstelling 2</a:t>
            </a:r>
            <a:endParaRPr lang="nl-BE" dirty="0"/>
          </a:p>
        </p:txBody>
      </p:sp>
      <p:pic>
        <p:nvPicPr>
          <p:cNvPr id="23" name="Afbeelding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zich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648" y="228600"/>
            <a:ext cx="8153400" cy="990600"/>
          </a:xfrm>
        </p:spPr>
        <p:txBody>
          <a:bodyPr/>
          <a:lstStyle>
            <a:lvl1pPr>
              <a:defRPr/>
            </a:lvl1pPr>
          </a:lstStyle>
          <a:p>
            <a:r>
              <a:rPr lang="nl-NL" dirty="0" smtClean="0"/>
              <a:t>Overzicht</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‹nr.›</a:t>
            </a:fld>
            <a:endParaRPr lang="en-US" dirty="0">
              <a:solidFill>
                <a:srgbClr val="FFFFFF"/>
              </a:solidFill>
            </a:endParaRPr>
          </a:p>
        </p:txBody>
      </p:sp>
      <p:sp>
        <p:nvSpPr>
          <p:cNvPr id="4" name="Tijdelijke aanduiding voor tekst 3"/>
          <p:cNvSpPr>
            <a:spLocks noGrp="1"/>
          </p:cNvSpPr>
          <p:nvPr>
            <p:ph type="body" sz="quarter" idx="14"/>
          </p:nvPr>
        </p:nvSpPr>
        <p:spPr>
          <a:xfrm>
            <a:off x="2359025" y="1700213"/>
            <a:ext cx="6407150" cy="4105275"/>
          </a:xfrm>
        </p:spPr>
        <p:txBody>
          <a:bodyPr>
            <a:normAutofit/>
          </a:bodyPr>
          <a:lstStyle>
            <a:lvl1pPr marL="514350" indent="-514350">
              <a:buFont typeface="+mj-lt"/>
              <a:buAutoNum type="alphaUcPeriod"/>
              <a:defRPr sz="2000">
                <a:solidFill>
                  <a:schemeClr val="tx2"/>
                </a:solidFill>
              </a:defRPr>
            </a:lvl1pPr>
            <a:lvl2pPr marL="880110" indent="-514350">
              <a:buFont typeface="+mj-lt"/>
              <a:buAutoNum type="arabicPeriod"/>
              <a:defRPr sz="2000">
                <a:solidFill>
                  <a:schemeClr val="tx2"/>
                </a:solidFill>
              </a:defRPr>
            </a:lvl2pPr>
            <a:lvl3pPr marL="1143000" indent="-457200">
              <a:buFont typeface="+mj-lt"/>
              <a:buAutoNum type="romanLcPeriod"/>
              <a:defRPr sz="2000">
                <a:solidFill>
                  <a:schemeClr val="tx2"/>
                </a:solidFill>
              </a:defRPr>
            </a:lvl3pPr>
            <a:lvl4pPr marL="1600200" indent="-457200">
              <a:buFont typeface="+mj-lt"/>
              <a:buAutoNum type="alphaUcPeriod"/>
              <a:defRPr/>
            </a:lvl4pPr>
            <a:lvl5pPr marL="2057400" indent="-457200">
              <a:buFont typeface="+mj-lt"/>
              <a:buAutoNum type="alphaUcPeriod"/>
              <a:defRPr/>
            </a:lvl5pPr>
          </a:lstStyle>
          <a:p>
            <a:pPr lvl="0"/>
            <a:r>
              <a:rPr lang="nl-NL" dirty="0" smtClean="0"/>
              <a:t>Klik om de modelstijlen te bewerken</a:t>
            </a:r>
          </a:p>
          <a:p>
            <a:pPr lvl="1"/>
            <a:r>
              <a:rPr lang="nl-NL" dirty="0" smtClean="0"/>
              <a:t>Tweede niveau</a:t>
            </a:r>
          </a:p>
          <a:p>
            <a:pPr lvl="2"/>
            <a:r>
              <a:rPr lang="nl-NL" dirty="0" smtClean="0"/>
              <a:t>Derde niveau</a:t>
            </a:r>
          </a:p>
        </p:txBody>
      </p:sp>
      <p:sp>
        <p:nvSpPr>
          <p:cNvPr id="14"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5"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6" name="Tijdelijke aanduiding voor tekst 12"/>
          <p:cNvSpPr>
            <a:spLocks noGrp="1"/>
          </p:cNvSpPr>
          <p:nvPr>
            <p:ph type="body" sz="quarter" idx="13" hasCustomPrompt="1"/>
          </p:nvPr>
        </p:nvSpPr>
        <p:spPr>
          <a:xfrm>
            <a:off x="899592" y="6053138"/>
            <a:ext cx="7787207" cy="704850"/>
          </a:xfrm>
        </p:spPr>
        <p:txBody>
          <a:bodyPr>
            <a:normAutofit/>
          </a:bodyPr>
          <a:lstStyle>
            <a:lvl1pPr marL="0" indent="0">
              <a:buNone/>
              <a:defRPr sz="900">
                <a:solidFill>
                  <a:schemeClr val="bg1"/>
                </a:solidFill>
              </a:defRPr>
            </a:lvl1pPr>
          </a:lstStyle>
          <a:p>
            <a:pPr lvl="0"/>
            <a:r>
              <a:rPr lang="nl-BE" dirty="0" smtClean="0"/>
              <a:t>Bronnen</a:t>
            </a:r>
            <a:endParaRPr lang="nl-BE" dirty="0"/>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spTree>
    <p:extLst>
      <p:ext uri="{BB962C8B-B14F-4D97-AF65-F5344CB8AC3E}">
        <p14:creationId xmlns:p14="http://schemas.microsoft.com/office/powerpoint/2010/main" val="16742423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leidi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648" y="228600"/>
            <a:ext cx="8153400" cy="990600"/>
          </a:xfrm>
        </p:spPr>
        <p:txBody>
          <a:bodyPr/>
          <a:lstStyle>
            <a:lvl1pPr>
              <a:defRPr/>
            </a:lvl1pPr>
          </a:lstStyle>
          <a:p>
            <a:r>
              <a:rPr lang="nl-NL" dirty="0" smtClean="0"/>
              <a:t>Inleiding</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‹nr.›</a:t>
            </a:fld>
            <a:endParaRPr lang="en-US" dirty="0">
              <a:solidFill>
                <a:srgbClr val="FFFFFF"/>
              </a:solidFill>
            </a:endParaRPr>
          </a:p>
        </p:txBody>
      </p:sp>
      <p:sp>
        <p:nvSpPr>
          <p:cNvPr id="19"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1" name="Tijdelijke aanduiding voor tekst 12"/>
          <p:cNvSpPr>
            <a:spLocks noGrp="1"/>
          </p:cNvSpPr>
          <p:nvPr>
            <p:ph type="body" sz="quarter" idx="13" hasCustomPrompt="1"/>
          </p:nvPr>
        </p:nvSpPr>
        <p:spPr>
          <a:xfrm>
            <a:off x="899592" y="6053138"/>
            <a:ext cx="7787207" cy="704850"/>
          </a:xfrm>
        </p:spPr>
        <p:txBody>
          <a:bodyPr>
            <a:normAutofit/>
          </a:bodyPr>
          <a:lstStyle>
            <a:lvl1pPr marL="0" indent="0">
              <a:buNone/>
              <a:defRPr sz="900">
                <a:solidFill>
                  <a:schemeClr val="bg1"/>
                </a:solidFill>
              </a:defRPr>
            </a:lvl1pPr>
          </a:lstStyle>
          <a:p>
            <a:pPr lvl="0"/>
            <a:r>
              <a:rPr lang="nl-BE" dirty="0" smtClean="0"/>
              <a:t>Bronnen</a:t>
            </a:r>
            <a:endParaRPr lang="nl-BE" dirty="0"/>
          </a:p>
        </p:txBody>
      </p:sp>
      <p:pic>
        <p:nvPicPr>
          <p:cNvPr id="22" name="Afbeelding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spTree>
    <p:extLst>
      <p:ext uri="{BB962C8B-B14F-4D97-AF65-F5344CB8AC3E}">
        <p14:creationId xmlns:p14="http://schemas.microsoft.com/office/powerpoint/2010/main" val="112174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‹nr.›</a:t>
            </a:fld>
            <a:endParaRPr lang="en-US" dirty="0">
              <a:solidFill>
                <a:srgbClr val="FFFFFF"/>
              </a:solidFill>
            </a:endParaRPr>
          </a:p>
        </p:txBody>
      </p:sp>
      <p:sp>
        <p:nvSpPr>
          <p:cNvPr id="11"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Tijdelijke aanduiding voor tekst 12"/>
          <p:cNvSpPr>
            <a:spLocks noGrp="1"/>
          </p:cNvSpPr>
          <p:nvPr>
            <p:ph type="body" sz="quarter" idx="13" hasCustomPrompt="1"/>
          </p:nvPr>
        </p:nvSpPr>
        <p:spPr>
          <a:xfrm>
            <a:off x="899592" y="6053138"/>
            <a:ext cx="7787207" cy="704850"/>
          </a:xfrm>
        </p:spPr>
        <p:txBody>
          <a:bodyPr>
            <a:normAutofit/>
          </a:bodyPr>
          <a:lstStyle>
            <a:lvl1pPr marL="0" indent="0">
              <a:buNone/>
              <a:defRPr sz="900">
                <a:solidFill>
                  <a:schemeClr val="bg1"/>
                </a:solidFill>
              </a:defRPr>
            </a:lvl1pPr>
          </a:lstStyle>
          <a:p>
            <a:pPr lvl="0"/>
            <a:r>
              <a:rPr lang="nl-BE" dirty="0" smtClean="0"/>
              <a:t>Bronnen</a:t>
            </a:r>
            <a:endParaRPr lang="nl-BE" dirty="0"/>
          </a:p>
        </p:txBody>
      </p:sp>
      <p:pic>
        <p:nvPicPr>
          <p:cNvPr id="14" name="Afbeelding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clusi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648" y="228600"/>
            <a:ext cx="8153400" cy="990600"/>
          </a:xfrm>
        </p:spPr>
        <p:txBody>
          <a:bodyPr/>
          <a:lstStyle>
            <a:lvl1pPr>
              <a:defRPr/>
            </a:lvl1pPr>
          </a:lstStyle>
          <a:p>
            <a:r>
              <a:rPr lang="nl-NL" dirty="0" smtClean="0"/>
              <a:t>Conclusie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‹nr.›</a:t>
            </a:fld>
            <a:endParaRPr lang="en-US" dirty="0">
              <a:solidFill>
                <a:srgbClr val="FFFFFF"/>
              </a:solidFill>
            </a:endParaRPr>
          </a:p>
        </p:txBody>
      </p:sp>
      <p:sp>
        <p:nvSpPr>
          <p:cNvPr id="14" name="Rechthoek 13"/>
          <p:cNvSpPr/>
          <p:nvPr userDrawn="1"/>
        </p:nvSpPr>
        <p:spPr>
          <a:xfrm>
            <a:off x="675377" y="1758681"/>
            <a:ext cx="1564903" cy="4052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15" name="Afbeelding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9192" y="2847494"/>
            <a:ext cx="1354536" cy="1544575"/>
          </a:xfrm>
          <a:prstGeom prst="rect">
            <a:avLst/>
          </a:prstGeom>
        </p:spPr>
      </p:pic>
      <p:sp>
        <p:nvSpPr>
          <p:cNvPr id="16" name="Tijdelijke aanduiding voor tekst 19"/>
          <p:cNvSpPr>
            <a:spLocks noGrp="1"/>
          </p:cNvSpPr>
          <p:nvPr>
            <p:ph type="body" sz="quarter" idx="16" hasCustomPrompt="1"/>
          </p:nvPr>
        </p:nvSpPr>
        <p:spPr>
          <a:xfrm>
            <a:off x="2329157" y="1758681"/>
            <a:ext cx="6357643" cy="414561"/>
          </a:xfrm>
        </p:spPr>
        <p:style>
          <a:lnRef idx="2">
            <a:schemeClr val="accent1"/>
          </a:lnRef>
          <a:fillRef idx="1">
            <a:schemeClr val="lt1"/>
          </a:fillRef>
          <a:effectRef idx="0">
            <a:schemeClr val="accent1"/>
          </a:effectRef>
          <a:fontRef idx="none"/>
        </p:style>
        <p:txBody>
          <a:bodyPr>
            <a:noAutofit/>
          </a:bodyPr>
          <a:lstStyle>
            <a:lvl1pPr marL="0" indent="0">
              <a:buNone/>
              <a:defRPr sz="2000" baseline="0"/>
            </a:lvl1pPr>
          </a:lstStyle>
          <a:p>
            <a:pPr lvl="0"/>
            <a:r>
              <a:rPr lang="nl-BE" dirty="0" smtClean="0"/>
              <a:t>Punt 1</a:t>
            </a:r>
            <a:endParaRPr lang="nl-BE" dirty="0"/>
          </a:p>
        </p:txBody>
      </p:sp>
      <p:sp>
        <p:nvSpPr>
          <p:cNvPr id="17" name="Tijdelijke aanduiding voor tekst 19"/>
          <p:cNvSpPr>
            <a:spLocks noGrp="1"/>
          </p:cNvSpPr>
          <p:nvPr>
            <p:ph type="body" sz="quarter" idx="17" hasCustomPrompt="1"/>
          </p:nvPr>
        </p:nvSpPr>
        <p:spPr>
          <a:xfrm>
            <a:off x="2329156" y="2276872"/>
            <a:ext cx="6357643" cy="414561"/>
          </a:xfrm>
        </p:spPr>
        <p:style>
          <a:lnRef idx="2">
            <a:schemeClr val="accent1"/>
          </a:lnRef>
          <a:fillRef idx="1">
            <a:schemeClr val="lt1"/>
          </a:fillRef>
          <a:effectRef idx="0">
            <a:schemeClr val="accent1"/>
          </a:effectRef>
          <a:fontRef idx="none"/>
        </p:style>
        <p:txBody>
          <a:bodyPr>
            <a:noAutofit/>
          </a:bodyPr>
          <a:lstStyle>
            <a:lvl1pPr marL="0" indent="0">
              <a:buNone/>
              <a:defRPr sz="2000" baseline="0"/>
            </a:lvl1pPr>
          </a:lstStyle>
          <a:p>
            <a:pPr lvl="0"/>
            <a:r>
              <a:rPr lang="nl-BE" dirty="0" smtClean="0"/>
              <a:t>Punt 2</a:t>
            </a:r>
            <a:endParaRPr lang="nl-BE" dirty="0"/>
          </a:p>
        </p:txBody>
      </p:sp>
      <p:sp>
        <p:nvSpPr>
          <p:cNvPr id="18"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Tijdelijke aanduiding voor tekst 12"/>
          <p:cNvSpPr>
            <a:spLocks noGrp="1"/>
          </p:cNvSpPr>
          <p:nvPr>
            <p:ph type="body" sz="quarter" idx="13" hasCustomPrompt="1"/>
          </p:nvPr>
        </p:nvSpPr>
        <p:spPr>
          <a:xfrm>
            <a:off x="899592" y="6053138"/>
            <a:ext cx="7787207" cy="704850"/>
          </a:xfrm>
        </p:spPr>
        <p:txBody>
          <a:bodyPr>
            <a:normAutofit/>
          </a:bodyPr>
          <a:lstStyle>
            <a:lvl1pPr marL="0" indent="0">
              <a:buNone/>
              <a:defRPr sz="900">
                <a:solidFill>
                  <a:schemeClr val="bg1"/>
                </a:solidFill>
              </a:defRPr>
            </a:lvl1pPr>
          </a:lstStyle>
          <a:p>
            <a:pPr lvl="0"/>
            <a:r>
              <a:rPr lang="nl-BE" dirty="0" smtClean="0"/>
              <a:t>Bronnen</a:t>
            </a:r>
            <a:endParaRPr lang="nl-BE" dirty="0"/>
          </a:p>
        </p:txBody>
      </p:sp>
      <p:pic>
        <p:nvPicPr>
          <p:cNvPr id="21" name="Afbeelding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et dank aa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648" y="228600"/>
            <a:ext cx="8153400" cy="990600"/>
          </a:xfrm>
        </p:spPr>
        <p:txBody>
          <a:bodyPr/>
          <a:lstStyle>
            <a:lvl1pPr>
              <a:defRPr/>
            </a:lvl1pPr>
          </a:lstStyle>
          <a:p>
            <a:r>
              <a:rPr lang="nl-NL" dirty="0" smtClean="0"/>
              <a:t>Met dank aan</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‹nr.›</a:t>
            </a:fld>
            <a:endParaRPr lang="en-US" dirty="0">
              <a:solidFill>
                <a:srgbClr val="FFFFFF"/>
              </a:solidFill>
            </a:endParaRPr>
          </a:p>
        </p:txBody>
      </p:sp>
      <p:pic>
        <p:nvPicPr>
          <p:cNvPr id="18" name="Afbeelding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4865871"/>
            <a:ext cx="1080120" cy="1080120"/>
          </a:xfrm>
          <a:prstGeom prst="rect">
            <a:avLst/>
          </a:prstGeom>
        </p:spPr>
      </p:pic>
      <p:pic>
        <p:nvPicPr>
          <p:cNvPr id="19" name="Afbeelding 18"/>
          <p:cNvPicPr>
            <a:picLocks noChangeAspect="1"/>
          </p:cNvPicPr>
          <p:nvPr userDrawn="1"/>
        </p:nvPicPr>
        <p:blipFill>
          <a:blip r:embed="rId3"/>
          <a:stretch>
            <a:fillRect/>
          </a:stretch>
        </p:blipFill>
        <p:spPr>
          <a:xfrm>
            <a:off x="3131840" y="4863437"/>
            <a:ext cx="2592288" cy="938228"/>
          </a:xfrm>
          <a:prstGeom prst="rect">
            <a:avLst/>
          </a:prstGeom>
        </p:spPr>
      </p:pic>
      <p:sp>
        <p:nvSpPr>
          <p:cNvPr id="24"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pic>
        <p:nvPicPr>
          <p:cNvPr id="27" name="Afbeelding 2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pic>
        <p:nvPicPr>
          <p:cNvPr id="29" name="Afbeelding 2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62553" y="4914175"/>
            <a:ext cx="1490135" cy="1012289"/>
          </a:xfrm>
          <a:prstGeom prst="rect">
            <a:avLst/>
          </a:prstGeom>
        </p:spPr>
      </p:pic>
      <p:sp>
        <p:nvSpPr>
          <p:cNvPr id="10" name="Tijdelijke aanduiding voor tekst 3"/>
          <p:cNvSpPr>
            <a:spLocks noGrp="1"/>
          </p:cNvSpPr>
          <p:nvPr>
            <p:ph type="body" sz="quarter" idx="14"/>
          </p:nvPr>
        </p:nvSpPr>
        <p:spPr>
          <a:xfrm>
            <a:off x="612648" y="1700213"/>
            <a:ext cx="8153527" cy="2592883"/>
          </a:xfrm>
        </p:spPr>
        <p:txBody>
          <a:bodyPr>
            <a:normAutofit/>
          </a:bodyPr>
          <a:lstStyle>
            <a:lvl1pPr marL="514350" indent="-514350">
              <a:buFont typeface="+mj-lt"/>
              <a:buAutoNum type="alphaUcPeriod"/>
              <a:defRPr sz="2000">
                <a:solidFill>
                  <a:schemeClr val="tx2"/>
                </a:solidFill>
              </a:defRPr>
            </a:lvl1pPr>
            <a:lvl2pPr marL="880110" indent="-514350">
              <a:buFont typeface="+mj-lt"/>
              <a:buAutoNum type="arabicPeriod"/>
              <a:defRPr sz="2000">
                <a:solidFill>
                  <a:schemeClr val="tx2"/>
                </a:solidFill>
              </a:defRPr>
            </a:lvl2pPr>
            <a:lvl3pPr marL="1143000" indent="-457200">
              <a:buFont typeface="+mj-lt"/>
              <a:buAutoNum type="romanLcPeriod"/>
              <a:defRPr sz="2000">
                <a:solidFill>
                  <a:schemeClr val="tx2"/>
                </a:solidFill>
              </a:defRPr>
            </a:lvl3pPr>
            <a:lvl4pPr marL="1600200" indent="-457200">
              <a:buFont typeface="+mj-lt"/>
              <a:buAutoNum type="alphaUcPeriod"/>
              <a:defRPr/>
            </a:lvl4pPr>
            <a:lvl5pPr marL="2057400" indent="-457200">
              <a:buFont typeface="+mj-lt"/>
              <a:buAutoNum type="alphaUcPeriod"/>
              <a:defRPr/>
            </a:lvl5pPr>
          </a:lstStyle>
          <a:p>
            <a:pPr lvl="0"/>
            <a:r>
              <a:rPr lang="nl-NL" dirty="0" smtClean="0"/>
              <a:t>Klik om de modelstijlen te bewerken</a:t>
            </a:r>
          </a:p>
          <a:p>
            <a:pPr lvl="1"/>
            <a:r>
              <a:rPr lang="nl-NL" dirty="0" smtClean="0"/>
              <a:t>Tweede niveau</a:t>
            </a:r>
          </a:p>
          <a:p>
            <a:pPr lvl="2"/>
            <a:r>
              <a:rPr lang="nl-NL" dirty="0" smtClean="0"/>
              <a:t>Derde niveau</a:t>
            </a:r>
          </a:p>
        </p:txBody>
      </p:sp>
    </p:spTree>
    <p:extLst>
      <p:ext uri="{BB962C8B-B14F-4D97-AF65-F5344CB8AC3E}">
        <p14:creationId xmlns:p14="http://schemas.microsoft.com/office/powerpoint/2010/main" val="1285071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ekop">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l-NL" smtClean="0"/>
              <a:t>Klik om de modelstijlen te bewerken</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nl-NL" smtClean="0"/>
              <a:t>Klik om de stijl te bewerken</a:t>
            </a:r>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a:fld id="{1AD93096-5B34-4342-9326-69289CEAE4C2}" type="slidenum">
              <a:rPr lang="en-US" smtClean="0"/>
              <a:pPr algn="ctr"/>
              <a:t>‹nr.›</a:t>
            </a:fld>
            <a:endParaRPr lang="en-US" sz="2400" dirty="0">
              <a:solidFill>
                <a:srgbClr val="FFFFFF"/>
              </a:solidFill>
            </a:endParaRPr>
          </a:p>
        </p:txBody>
      </p:sp>
      <p:sp>
        <p:nvSpPr>
          <p:cNvPr id="18"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Tijdelijke aanduiding voor tekst 12"/>
          <p:cNvSpPr>
            <a:spLocks noGrp="1"/>
          </p:cNvSpPr>
          <p:nvPr>
            <p:ph type="body" sz="quarter" idx="13" hasCustomPrompt="1"/>
          </p:nvPr>
        </p:nvSpPr>
        <p:spPr>
          <a:xfrm>
            <a:off x="899592" y="6053138"/>
            <a:ext cx="7787207" cy="704850"/>
          </a:xfrm>
        </p:spPr>
        <p:txBody>
          <a:bodyPr>
            <a:normAutofit/>
          </a:bodyPr>
          <a:lstStyle>
            <a:lvl1pPr marL="0" indent="0">
              <a:buNone/>
              <a:defRPr sz="900">
                <a:solidFill>
                  <a:schemeClr val="bg1"/>
                </a:solidFill>
              </a:defRPr>
            </a:lvl1pPr>
          </a:lstStyle>
          <a:p>
            <a:pPr lvl="0"/>
            <a:r>
              <a:rPr lang="nl-BE" dirty="0" smtClean="0"/>
              <a:t>Bronnen</a:t>
            </a:r>
            <a:endParaRPr lang="nl-BE" dirty="0"/>
          </a:p>
        </p:txBody>
      </p:sp>
      <p:pic>
        <p:nvPicPr>
          <p:cNvPr id="21" name="Afbeelding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0" name="Slide Number Placeholder 9"/>
          <p:cNvSpPr>
            <a:spLocks noGrp="1"/>
          </p:cNvSpPr>
          <p:nvPr>
            <p:ph type="sldNum" sz="quarter" idx="16"/>
          </p:nvPr>
        </p:nvSpPr>
        <p:spPr/>
        <p:txBody>
          <a:bodyPr rtlCol="0"/>
          <a:lstStyle/>
          <a:p>
            <a:pPr algn="ctr"/>
            <a:fld id="{1AD93096-5B34-4342-9326-69289CEAE4C2}" type="slidenum">
              <a:rPr lang="en-US" smtClean="0"/>
              <a:pPr algn="ctr"/>
              <a:t>‹nr.›</a:t>
            </a:fld>
            <a:endParaRPr lang="en-US"/>
          </a:p>
        </p:txBody>
      </p:sp>
      <p:sp>
        <p:nvSpPr>
          <p:cNvPr id="18" name="Rectangle 9"/>
          <p:cNvSpPr/>
          <p:nvPr userDrawn="1"/>
        </p:nvSpPr>
        <p:spPr>
          <a:xfrm>
            <a:off x="-9144" y="6044184"/>
            <a:ext cx="836728" cy="7223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ectangle 10"/>
          <p:cNvSpPr/>
          <p:nvPr userDrawn="1"/>
        </p:nvSpPr>
        <p:spPr>
          <a:xfrm>
            <a:off x="899592" y="6044184"/>
            <a:ext cx="82444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Tijdelijke aanduiding voor tekst 12"/>
          <p:cNvSpPr>
            <a:spLocks noGrp="1"/>
          </p:cNvSpPr>
          <p:nvPr>
            <p:ph type="body" sz="quarter" idx="13" hasCustomPrompt="1"/>
          </p:nvPr>
        </p:nvSpPr>
        <p:spPr>
          <a:xfrm>
            <a:off x="899592" y="6053138"/>
            <a:ext cx="7787207" cy="704850"/>
          </a:xfrm>
        </p:spPr>
        <p:txBody>
          <a:bodyPr>
            <a:normAutofit/>
          </a:bodyPr>
          <a:lstStyle>
            <a:lvl1pPr marL="0" indent="0">
              <a:buNone/>
              <a:defRPr sz="900">
                <a:solidFill>
                  <a:schemeClr val="bg1"/>
                </a:solidFill>
              </a:defRPr>
            </a:lvl1pPr>
          </a:lstStyle>
          <a:p>
            <a:pPr lvl="0"/>
            <a:r>
              <a:rPr lang="nl-BE" dirty="0" smtClean="0"/>
              <a:t>Bronnen</a:t>
            </a:r>
            <a:endParaRPr lang="nl-BE" dirty="0"/>
          </a:p>
        </p:txBody>
      </p:sp>
      <p:pic>
        <p:nvPicPr>
          <p:cNvPr id="21" name="Afbeelding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061" y="6101872"/>
            <a:ext cx="532318" cy="607001"/>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nl-NL" smtClean="0"/>
              <a:t>Klik om de stijl te bewerken</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fld id="{8D3816DF-213E-421B-92D3-C068DBB023D6}" type="datetime8">
              <a:rPr lang="en-US" smtClean="0">
                <a:solidFill>
                  <a:schemeClr val="tx2"/>
                </a:solidFill>
              </a:rPr>
              <a:pPr/>
              <a:t>1/14/2019 3:10 PM</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pPr algn="r"/>
            <a:endParaRPr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pPr algn="ctr"/>
            <a:fld id="{72AC53DF-4216-466D-99A7-94400E6C2A25}" type="slidenum">
              <a:rPr lang="en-US" sz="1200" smtClean="0">
                <a:solidFill>
                  <a:schemeClr val="tx2"/>
                </a:solidFill>
              </a:rPr>
              <a:pPr algn="ctr"/>
              <a:t>‹nr.›</a:t>
            </a:fld>
            <a:endParaRPr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95" r:id="rId1"/>
    <p:sldLayoutId id="2147483702" r:id="rId2"/>
    <p:sldLayoutId id="2147483705" r:id="rId3"/>
    <p:sldLayoutId id="2147483704" r:id="rId4"/>
    <p:sldLayoutId id="2147483700" r:id="rId5"/>
    <p:sldLayoutId id="2147483696" r:id="rId6"/>
    <p:sldLayoutId id="2147483703" r:id="rId7"/>
    <p:sldLayoutId id="2147483697" r:id="rId8"/>
    <p:sldLayoutId id="2147483698" r:id="rId9"/>
    <p:sldLayoutId id="2147483699" r:id="rId10"/>
    <p:sldLayoutId id="2147483701" r:id="rId11"/>
  </p:sldLayoutIdLst>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7504" y="2204864"/>
            <a:ext cx="8731696" cy="1828800"/>
          </a:xfrm>
        </p:spPr>
        <p:txBody>
          <a:bodyPr>
            <a:normAutofit/>
          </a:bodyPr>
          <a:lstStyle/>
          <a:p>
            <a:r>
              <a:rPr lang="nl-BE" dirty="0" smtClean="0"/>
              <a:t>Module 2 –</a:t>
            </a:r>
            <a:br>
              <a:rPr lang="nl-BE" dirty="0" smtClean="0"/>
            </a:br>
            <a:r>
              <a:rPr lang="nl-BE" dirty="0" smtClean="0"/>
              <a:t>omgaan met infecties</a:t>
            </a:r>
            <a:endParaRPr lang="nl-BE" dirty="0"/>
          </a:p>
        </p:txBody>
      </p:sp>
      <p:sp>
        <p:nvSpPr>
          <p:cNvPr id="3" name="Tijdelijke aanduiding voor tekst 2"/>
          <p:cNvSpPr>
            <a:spLocks noGrp="1"/>
          </p:cNvSpPr>
          <p:nvPr>
            <p:ph type="body" sz="quarter" idx="12"/>
          </p:nvPr>
        </p:nvSpPr>
        <p:spPr/>
        <p:txBody>
          <a:bodyPr/>
          <a:lstStyle/>
          <a:p>
            <a:endParaRPr lang="nl-BE" dirty="0"/>
          </a:p>
        </p:txBody>
      </p:sp>
      <p:sp>
        <p:nvSpPr>
          <p:cNvPr id="4" name="Tijdelijke aanduiding voor tekst 3"/>
          <p:cNvSpPr>
            <a:spLocks noGrp="1"/>
          </p:cNvSpPr>
          <p:nvPr>
            <p:ph type="body" sz="quarter" idx="13"/>
          </p:nvPr>
        </p:nvSpPr>
        <p:spPr/>
        <p:txBody>
          <a:bodyPr/>
          <a:lstStyle/>
          <a:p>
            <a:endParaRPr lang="nl-BE"/>
          </a:p>
        </p:txBody>
      </p:sp>
      <p:sp>
        <p:nvSpPr>
          <p:cNvPr id="5" name="Tijdelijke aanduiding voor tekst 4"/>
          <p:cNvSpPr>
            <a:spLocks noGrp="1"/>
          </p:cNvSpPr>
          <p:nvPr>
            <p:ph type="body" sz="quarter" idx="14"/>
          </p:nvPr>
        </p:nvSpPr>
        <p:spPr/>
        <p:txBody>
          <a:bodyPr/>
          <a:lstStyle/>
          <a:p>
            <a:endParaRPr lang="nl-BE"/>
          </a:p>
        </p:txBody>
      </p:sp>
      <p:sp>
        <p:nvSpPr>
          <p:cNvPr id="6" name="Tijdelijke aanduiding voor tekst 5"/>
          <p:cNvSpPr>
            <a:spLocks noGrp="1"/>
          </p:cNvSpPr>
          <p:nvPr>
            <p:ph type="body" sz="quarter" idx="15"/>
          </p:nvPr>
        </p:nvSpPr>
        <p:spPr/>
        <p:txBody>
          <a:bodyPr/>
          <a:lstStyle/>
          <a:p>
            <a:endParaRPr lang="nl-BE"/>
          </a:p>
        </p:txBody>
      </p:sp>
    </p:spTree>
    <p:extLst>
      <p:ext uri="{BB962C8B-B14F-4D97-AF65-F5344CB8AC3E}">
        <p14:creationId xmlns:p14="http://schemas.microsoft.com/office/powerpoint/2010/main" val="3683313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Topics</a:t>
            </a:r>
            <a:endParaRPr lang="nl-BE" dirty="0"/>
          </a:p>
        </p:txBody>
      </p:sp>
      <p:sp>
        <p:nvSpPr>
          <p:cNvPr id="3" name="Tijdelijke aanduiding voor tekst 2"/>
          <p:cNvSpPr>
            <a:spLocks noGrp="1"/>
          </p:cNvSpPr>
          <p:nvPr>
            <p:ph type="body" sz="quarter" idx="13"/>
          </p:nvPr>
        </p:nvSpPr>
        <p:spPr/>
        <p:txBody>
          <a:bodyPr/>
          <a:lstStyle/>
          <a:p>
            <a:endParaRPr lang="nl-BE"/>
          </a:p>
        </p:txBody>
      </p:sp>
      <p:sp>
        <p:nvSpPr>
          <p:cNvPr id="4" name="Tijdelijke aanduiding voor tekst 3"/>
          <p:cNvSpPr>
            <a:spLocks noGrp="1"/>
          </p:cNvSpPr>
          <p:nvPr>
            <p:ph type="body" sz="quarter" idx="16"/>
          </p:nvPr>
        </p:nvSpPr>
        <p:spPr/>
        <p:txBody>
          <a:bodyPr/>
          <a:lstStyle/>
          <a:p>
            <a:r>
              <a:rPr lang="nl-BE" dirty="0" smtClean="0"/>
              <a:t>Bijwerkingen</a:t>
            </a:r>
            <a:endParaRPr lang="nl-BE" dirty="0"/>
          </a:p>
        </p:txBody>
      </p:sp>
      <p:sp>
        <p:nvSpPr>
          <p:cNvPr id="5" name="Tijdelijke aanduiding voor tekst 4"/>
          <p:cNvSpPr>
            <a:spLocks noGrp="1"/>
          </p:cNvSpPr>
          <p:nvPr>
            <p:ph type="body" sz="quarter" idx="17"/>
          </p:nvPr>
        </p:nvSpPr>
        <p:spPr>
          <a:xfrm>
            <a:off x="2327072" y="2502364"/>
            <a:ext cx="6357643" cy="414561"/>
          </a:xfrm>
        </p:spPr>
        <p:txBody>
          <a:bodyPr/>
          <a:lstStyle/>
          <a:p>
            <a:r>
              <a:rPr lang="nl-BE" dirty="0" smtClean="0"/>
              <a:t>Alarmsignalen </a:t>
            </a:r>
            <a:endParaRPr lang="nl-BE" dirty="0"/>
          </a:p>
        </p:txBody>
      </p:sp>
      <p:sp>
        <p:nvSpPr>
          <p:cNvPr id="6" name="Tijdelijke aanduiding voor tekst 4"/>
          <p:cNvSpPr txBox="1">
            <a:spLocks/>
          </p:cNvSpPr>
          <p:nvPr/>
        </p:nvSpPr>
        <p:spPr>
          <a:xfrm>
            <a:off x="2327072" y="3180002"/>
            <a:ext cx="6357643" cy="414561"/>
          </a:xfrm>
          <a:prstGeom prst="rect">
            <a:avLst/>
          </a:prstGeom>
          <a:solidFill>
            <a:schemeClr val="lt1"/>
          </a:solidFill>
          <a:ln w="19050" cap="flat" cmpd="sng" algn="ctr">
            <a:solidFill>
              <a:schemeClr val="accent1"/>
            </a:solidFill>
            <a:prstDash val="solid"/>
          </a:ln>
          <a:effectLst/>
        </p:spPr>
        <p:txBody>
          <a:bodyPr vert="horz">
            <a:noAutofit/>
          </a:bodyPr>
          <a:lstStyle>
            <a:lvl1pPr marL="0" indent="0" algn="l" rtl="0" eaLnBrk="1" latinLnBrk="0" hangingPunct="1">
              <a:spcBef>
                <a:spcPts val="700"/>
              </a:spcBef>
              <a:buClr>
                <a:schemeClr val="accent2"/>
              </a:buClr>
              <a:buSzPct val="60000"/>
              <a:buFont typeface="Wingdings"/>
              <a:buNone/>
              <a:defRPr sz="2000" kern="1200" baseline="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lstStyle>
          <a:p>
            <a:r>
              <a:rPr lang="nl-BE" dirty="0" smtClean="0"/>
              <a:t>Doorbehandelen of niet?</a:t>
            </a:r>
            <a:endParaRPr lang="nl-BE" dirty="0"/>
          </a:p>
        </p:txBody>
      </p:sp>
    </p:spTree>
    <p:extLst>
      <p:ext uri="{BB962C8B-B14F-4D97-AF65-F5344CB8AC3E}">
        <p14:creationId xmlns:p14="http://schemas.microsoft.com/office/powerpoint/2010/main" val="3206517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Bijwerkingen</a:t>
            </a:r>
            <a:endParaRPr lang="nl-BE" dirty="0"/>
          </a:p>
        </p:txBody>
      </p:sp>
      <p:sp>
        <p:nvSpPr>
          <p:cNvPr id="3" name="Tijdelijke aanduiding voor tekst 2"/>
          <p:cNvSpPr>
            <a:spLocks noGrp="1"/>
          </p:cNvSpPr>
          <p:nvPr>
            <p:ph type="body" sz="quarter" idx="14"/>
          </p:nvPr>
        </p:nvSpPr>
        <p:spPr>
          <a:xfrm>
            <a:off x="612648" y="1700213"/>
            <a:ext cx="8153527" cy="4105275"/>
          </a:xfrm>
        </p:spPr>
        <p:txBody>
          <a:bodyPr/>
          <a:lstStyle/>
          <a:p>
            <a:pPr marL="0" indent="0">
              <a:buNone/>
            </a:pPr>
            <a:r>
              <a:rPr lang="nl-BE" dirty="0" smtClean="0"/>
              <a:t>Aan welke bijwerkingen denk je bij een TNF-remmer*</a:t>
            </a:r>
            <a:endParaRPr lang="nl-BE" dirty="0"/>
          </a:p>
        </p:txBody>
      </p:sp>
      <p:sp>
        <p:nvSpPr>
          <p:cNvPr id="4" name="Tijdelijke aanduiding voor tekst 3"/>
          <p:cNvSpPr>
            <a:spLocks noGrp="1"/>
          </p:cNvSpPr>
          <p:nvPr>
            <p:ph type="body" sz="quarter" idx="13"/>
          </p:nvPr>
        </p:nvSpPr>
        <p:spPr/>
        <p:txBody>
          <a:bodyPr/>
          <a:lstStyle/>
          <a:p>
            <a:r>
              <a:rPr lang="nl-BE" dirty="0"/>
              <a:t>*Gemeld bij tenminste één TNF-remmer</a:t>
            </a:r>
          </a:p>
          <a:p>
            <a:endParaRPr lang="nl-BE" dirty="0"/>
          </a:p>
        </p:txBody>
      </p:sp>
      <p:pic>
        <p:nvPicPr>
          <p:cNvPr id="10" name="Afbeelding 9"/>
          <p:cNvPicPr>
            <a:picLocks noChangeAspect="1"/>
          </p:cNvPicPr>
          <p:nvPr/>
        </p:nvPicPr>
        <p:blipFill rotWithShape="1">
          <a:blip r:embed="rId3"/>
          <a:srcRect l="8086" t="41600" r="52757" b="24101"/>
          <a:stretch/>
        </p:blipFill>
        <p:spPr>
          <a:xfrm>
            <a:off x="899592" y="2222694"/>
            <a:ext cx="7272808" cy="3583414"/>
          </a:xfrm>
          <a:prstGeom prst="rect">
            <a:avLst/>
          </a:prstGeom>
        </p:spPr>
      </p:pic>
    </p:spTree>
    <p:extLst>
      <p:ext uri="{BB962C8B-B14F-4D97-AF65-F5344CB8AC3E}">
        <p14:creationId xmlns:p14="http://schemas.microsoft.com/office/powerpoint/2010/main" val="4043114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Casus 2</a:t>
            </a:r>
            <a:endParaRPr lang="nl-BE" dirty="0"/>
          </a:p>
        </p:txBody>
      </p:sp>
      <p:sp>
        <p:nvSpPr>
          <p:cNvPr id="3" name="Tijdelijke aanduiding voor tekst 2"/>
          <p:cNvSpPr>
            <a:spLocks noGrp="1"/>
          </p:cNvSpPr>
          <p:nvPr>
            <p:ph type="body" sz="quarter" idx="14"/>
          </p:nvPr>
        </p:nvSpPr>
        <p:spPr>
          <a:xfrm>
            <a:off x="612648" y="1700213"/>
            <a:ext cx="8153527" cy="4105275"/>
          </a:xfrm>
        </p:spPr>
        <p:txBody>
          <a:bodyPr>
            <a:normAutofit/>
          </a:bodyPr>
          <a:lstStyle/>
          <a:p>
            <a:pPr marL="365760" lvl="1" indent="0">
              <a:buNone/>
            </a:pPr>
            <a:r>
              <a:rPr lang="nl-BE" dirty="0"/>
              <a:t>Patiënt wordt behandeld met TNF-remmer en dient een antibioticakuur op te starten (amoxicilline 500mg, drie maal daags) vast. </a:t>
            </a:r>
            <a:endParaRPr lang="nl-BE" dirty="0" smtClean="0"/>
          </a:p>
          <a:p>
            <a:pPr marL="365760" lvl="1" indent="0">
              <a:buNone/>
            </a:pPr>
            <a:r>
              <a:rPr lang="nl-BE" dirty="0" smtClean="0"/>
              <a:t>Mag </a:t>
            </a:r>
            <a:r>
              <a:rPr lang="nl-BE" dirty="0"/>
              <a:t>de patiënt zijn geplande injectie overmorgen </a:t>
            </a:r>
            <a:r>
              <a:rPr lang="nl-BE" dirty="0" smtClean="0"/>
              <a:t>gewoon toedienen?</a:t>
            </a:r>
          </a:p>
          <a:p>
            <a:pPr marL="365760" lvl="1" indent="0">
              <a:buNone/>
            </a:pPr>
            <a:endParaRPr lang="nl-BE" dirty="0"/>
          </a:p>
          <a:p>
            <a:pPr marL="365760" lvl="1" indent="0">
              <a:buNone/>
            </a:pPr>
            <a:r>
              <a:rPr lang="nl-BE" u="sng" dirty="0" smtClean="0"/>
              <a:t>Hoe </a:t>
            </a:r>
            <a:r>
              <a:rPr lang="nl-BE" u="sng" dirty="0"/>
              <a:t>ga je hiermee om?</a:t>
            </a:r>
          </a:p>
          <a:p>
            <a:pPr marL="365760" lvl="1" indent="0">
              <a:buNone/>
            </a:pPr>
            <a:endParaRPr lang="nl-BE" sz="1600" dirty="0"/>
          </a:p>
        </p:txBody>
      </p:sp>
      <p:sp>
        <p:nvSpPr>
          <p:cNvPr id="4" name="Tijdelijke aanduiding voor tekst 3"/>
          <p:cNvSpPr>
            <a:spLocks noGrp="1"/>
          </p:cNvSpPr>
          <p:nvPr>
            <p:ph type="body" sz="quarter" idx="13"/>
          </p:nvPr>
        </p:nvSpPr>
        <p:spPr/>
        <p:txBody>
          <a:bodyPr/>
          <a:lstStyle/>
          <a:p>
            <a:endParaRPr lang="nl-BE" dirty="0"/>
          </a:p>
        </p:txBody>
      </p:sp>
    </p:spTree>
    <p:extLst>
      <p:ext uri="{BB962C8B-B14F-4D97-AF65-F5344CB8AC3E}">
        <p14:creationId xmlns:p14="http://schemas.microsoft.com/office/powerpoint/2010/main" val="3849396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Casus 3</a:t>
            </a:r>
            <a:endParaRPr lang="nl-BE" dirty="0"/>
          </a:p>
        </p:txBody>
      </p:sp>
      <p:sp>
        <p:nvSpPr>
          <p:cNvPr id="3" name="Tijdelijke aanduiding voor tekst 2"/>
          <p:cNvSpPr>
            <a:spLocks noGrp="1"/>
          </p:cNvSpPr>
          <p:nvPr>
            <p:ph type="body" sz="quarter" idx="14"/>
          </p:nvPr>
        </p:nvSpPr>
        <p:spPr>
          <a:xfrm>
            <a:off x="612648" y="1700213"/>
            <a:ext cx="8153527" cy="4105275"/>
          </a:xfrm>
        </p:spPr>
        <p:txBody>
          <a:bodyPr>
            <a:normAutofit/>
          </a:bodyPr>
          <a:lstStyle/>
          <a:p>
            <a:pPr marL="365760" lvl="1" indent="0">
              <a:buNone/>
            </a:pPr>
            <a:r>
              <a:rPr lang="nl-BE" dirty="0" smtClean="0"/>
              <a:t>Patiënt </a:t>
            </a:r>
            <a:r>
              <a:rPr lang="nl-BE" dirty="0"/>
              <a:t>komt langs </a:t>
            </a:r>
            <a:r>
              <a:rPr lang="nl-BE" dirty="0" smtClean="0"/>
              <a:t>tijdens de wacht met een voorschrift </a:t>
            </a:r>
            <a:r>
              <a:rPr lang="nl-BE" dirty="0" err="1" smtClean="0"/>
              <a:t>Monuril</a:t>
            </a:r>
            <a:r>
              <a:rPr lang="nl-BE" dirty="0" smtClean="0"/>
              <a:t> dat ze nog had liggen. Via het GFD merk je op dat ze een TNF-remmer gebruikt.</a:t>
            </a:r>
          </a:p>
          <a:p>
            <a:pPr marL="365760" lvl="1" indent="0">
              <a:buNone/>
            </a:pPr>
            <a:endParaRPr lang="nl-BE" dirty="0"/>
          </a:p>
          <a:p>
            <a:pPr marL="365760" lvl="1" indent="0">
              <a:buNone/>
            </a:pPr>
            <a:r>
              <a:rPr lang="nl-BE" u="sng" dirty="0" smtClean="0"/>
              <a:t>Mag ze de injectie gewoon zetten zoals gepland? </a:t>
            </a:r>
          </a:p>
          <a:p>
            <a:pPr marL="365760" lvl="1" indent="0">
              <a:buNone/>
            </a:pPr>
            <a:r>
              <a:rPr lang="nl-BE" u="sng" dirty="0" smtClean="0"/>
              <a:t>Hoe </a:t>
            </a:r>
            <a:r>
              <a:rPr lang="nl-BE" u="sng" dirty="0"/>
              <a:t>ga je hiermee om?</a:t>
            </a:r>
          </a:p>
          <a:p>
            <a:pPr marL="365760" lvl="1" indent="0">
              <a:buNone/>
            </a:pPr>
            <a:endParaRPr lang="nl-BE" sz="1600" dirty="0"/>
          </a:p>
        </p:txBody>
      </p:sp>
      <p:sp>
        <p:nvSpPr>
          <p:cNvPr id="4" name="Tijdelijke aanduiding voor tekst 3"/>
          <p:cNvSpPr>
            <a:spLocks noGrp="1"/>
          </p:cNvSpPr>
          <p:nvPr>
            <p:ph type="body" sz="quarter" idx="13"/>
          </p:nvPr>
        </p:nvSpPr>
        <p:spPr/>
        <p:txBody>
          <a:bodyPr/>
          <a:lstStyle/>
          <a:p>
            <a:endParaRPr lang="nl-BE" dirty="0"/>
          </a:p>
        </p:txBody>
      </p:sp>
    </p:spTree>
    <p:extLst>
      <p:ext uri="{BB962C8B-B14F-4D97-AF65-F5344CB8AC3E}">
        <p14:creationId xmlns:p14="http://schemas.microsoft.com/office/powerpoint/2010/main" val="3192035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Casus 4</a:t>
            </a:r>
            <a:endParaRPr lang="nl-BE" dirty="0"/>
          </a:p>
        </p:txBody>
      </p:sp>
      <p:sp>
        <p:nvSpPr>
          <p:cNvPr id="3" name="Tijdelijke aanduiding voor tekst 2"/>
          <p:cNvSpPr>
            <a:spLocks noGrp="1"/>
          </p:cNvSpPr>
          <p:nvPr>
            <p:ph type="body" sz="quarter" idx="14"/>
          </p:nvPr>
        </p:nvSpPr>
        <p:spPr>
          <a:xfrm>
            <a:off x="612648" y="1700213"/>
            <a:ext cx="8153527" cy="4105275"/>
          </a:xfrm>
        </p:spPr>
        <p:txBody>
          <a:bodyPr>
            <a:normAutofit/>
          </a:bodyPr>
          <a:lstStyle/>
          <a:p>
            <a:pPr marL="365760" lvl="1" indent="0">
              <a:buNone/>
            </a:pPr>
            <a:r>
              <a:rPr lang="nl-BE" dirty="0"/>
              <a:t>Een patiënt komt bij jou in de apotheek met volgende klachten: hoesten (&gt;2 weken) en kortademigheid. De patiënt gebruikt een </a:t>
            </a:r>
            <a:r>
              <a:rPr lang="nl-BE" dirty="0" smtClean="0"/>
              <a:t>TNF-remmer.</a:t>
            </a:r>
            <a:endParaRPr lang="nl-BE" sz="1600" dirty="0"/>
          </a:p>
          <a:p>
            <a:pPr marL="365760" lvl="1" indent="0">
              <a:buNone/>
            </a:pPr>
            <a:endParaRPr lang="nl-BE" dirty="0" smtClean="0"/>
          </a:p>
          <a:p>
            <a:pPr marL="365760" lvl="1" indent="0">
              <a:buNone/>
            </a:pPr>
            <a:r>
              <a:rPr lang="nl-BE" u="sng" dirty="0" smtClean="0"/>
              <a:t>Hoe </a:t>
            </a:r>
            <a:r>
              <a:rPr lang="nl-BE" u="sng" dirty="0"/>
              <a:t>ga je hiermee om</a:t>
            </a:r>
            <a:r>
              <a:rPr lang="nl-BE" u="sng" dirty="0" smtClean="0"/>
              <a:t>?</a:t>
            </a:r>
            <a:endParaRPr lang="nl-BE" u="sng" dirty="0"/>
          </a:p>
        </p:txBody>
      </p:sp>
      <p:sp>
        <p:nvSpPr>
          <p:cNvPr id="4" name="Tijdelijke aanduiding voor tekst 3"/>
          <p:cNvSpPr>
            <a:spLocks noGrp="1"/>
          </p:cNvSpPr>
          <p:nvPr>
            <p:ph type="body" sz="quarter" idx="13"/>
          </p:nvPr>
        </p:nvSpPr>
        <p:spPr/>
        <p:txBody>
          <a:bodyPr/>
          <a:lstStyle/>
          <a:p>
            <a:endParaRPr lang="nl-BE" dirty="0"/>
          </a:p>
        </p:txBody>
      </p:sp>
    </p:spTree>
    <p:extLst>
      <p:ext uri="{BB962C8B-B14F-4D97-AF65-F5344CB8AC3E}">
        <p14:creationId xmlns:p14="http://schemas.microsoft.com/office/powerpoint/2010/main" val="1382329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Casus 5</a:t>
            </a:r>
            <a:endParaRPr lang="nl-BE" dirty="0"/>
          </a:p>
        </p:txBody>
      </p:sp>
      <p:sp>
        <p:nvSpPr>
          <p:cNvPr id="3" name="Tijdelijke aanduiding voor tekst 2"/>
          <p:cNvSpPr>
            <a:spLocks noGrp="1"/>
          </p:cNvSpPr>
          <p:nvPr>
            <p:ph type="body" sz="quarter" idx="14"/>
          </p:nvPr>
        </p:nvSpPr>
        <p:spPr>
          <a:xfrm>
            <a:off x="612648" y="1700213"/>
            <a:ext cx="8153527" cy="4105275"/>
          </a:xfrm>
        </p:spPr>
        <p:txBody>
          <a:bodyPr>
            <a:normAutofit/>
          </a:bodyPr>
          <a:lstStyle/>
          <a:p>
            <a:pPr marL="365760" lvl="1" indent="0" algn="just">
              <a:buNone/>
            </a:pPr>
            <a:r>
              <a:rPr lang="nl-BE" dirty="0"/>
              <a:t>De patiënt komt in de </a:t>
            </a:r>
            <a:r>
              <a:rPr lang="nl-BE" dirty="0" smtClean="0"/>
              <a:t>praktijk met </a:t>
            </a:r>
            <a:r>
              <a:rPr lang="nl-BE" dirty="0"/>
              <a:t>een schaafwonde, die maar niet geneest, sinds een week. Je merkt dat de wonde niet mooi is gereinigd en dat ze begint te etteren. Je weet ook dat ze een TNF-remmer gebruikt.</a:t>
            </a:r>
          </a:p>
          <a:p>
            <a:pPr lvl="1"/>
            <a:endParaRPr lang="nl-BE" dirty="0"/>
          </a:p>
          <a:p>
            <a:pPr marL="365760" lvl="1" indent="0">
              <a:buNone/>
            </a:pPr>
            <a:r>
              <a:rPr lang="nl-BE" u="sng" dirty="0"/>
              <a:t>Hoe ga je hiermee om</a:t>
            </a:r>
            <a:r>
              <a:rPr lang="nl-BE" u="sng" dirty="0" smtClean="0"/>
              <a:t>?</a:t>
            </a:r>
            <a:endParaRPr lang="nl-BE" u="sng" dirty="0"/>
          </a:p>
        </p:txBody>
      </p:sp>
      <p:sp>
        <p:nvSpPr>
          <p:cNvPr id="4" name="Tijdelijke aanduiding voor tekst 3"/>
          <p:cNvSpPr>
            <a:spLocks noGrp="1"/>
          </p:cNvSpPr>
          <p:nvPr>
            <p:ph type="body" sz="quarter" idx="13"/>
          </p:nvPr>
        </p:nvSpPr>
        <p:spPr/>
        <p:txBody>
          <a:bodyPr/>
          <a:lstStyle/>
          <a:p>
            <a:endParaRPr lang="nl-BE" dirty="0"/>
          </a:p>
        </p:txBody>
      </p:sp>
    </p:spTree>
    <p:extLst>
      <p:ext uri="{BB962C8B-B14F-4D97-AF65-F5344CB8AC3E}">
        <p14:creationId xmlns:p14="http://schemas.microsoft.com/office/powerpoint/2010/main" val="3665413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Doorbehandelen of niet?</a:t>
            </a:r>
            <a:endParaRPr lang="nl-BE" dirty="0"/>
          </a:p>
        </p:txBody>
      </p:sp>
      <p:sp>
        <p:nvSpPr>
          <p:cNvPr id="4" name="Tijdelijke aanduiding voor tekst 3"/>
          <p:cNvSpPr>
            <a:spLocks noGrp="1"/>
          </p:cNvSpPr>
          <p:nvPr>
            <p:ph type="body" sz="quarter" idx="13"/>
          </p:nvPr>
        </p:nvSpPr>
        <p:spPr/>
        <p:txBody>
          <a:bodyPr/>
          <a:lstStyle/>
          <a:p>
            <a:endParaRPr lang="nl-BE" dirty="0"/>
          </a:p>
        </p:txBody>
      </p:sp>
    </p:spTree>
    <p:extLst>
      <p:ext uri="{BB962C8B-B14F-4D97-AF65-F5344CB8AC3E}">
        <p14:creationId xmlns:p14="http://schemas.microsoft.com/office/powerpoint/2010/main" val="2204088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an">
  <a:themeElements>
    <a:clrScheme name="Aangepast 9">
      <a:dk1>
        <a:sysClr val="windowText" lastClr="000000"/>
      </a:dk1>
      <a:lt1>
        <a:sysClr val="window" lastClr="FFFFFF"/>
      </a:lt1>
      <a:dk2>
        <a:srgbClr val="233438"/>
      </a:dk2>
      <a:lt2>
        <a:srgbClr val="B7A52A"/>
      </a:lt2>
      <a:accent1>
        <a:srgbClr val="268593"/>
      </a:accent1>
      <a:accent2>
        <a:srgbClr val="233438"/>
      </a:accent2>
      <a:accent3>
        <a:srgbClr val="797027"/>
      </a:accent3>
      <a:accent4>
        <a:srgbClr val="B7A52A"/>
      </a:accent4>
      <a:accent5>
        <a:srgbClr val="23393A"/>
      </a:accent5>
      <a:accent6>
        <a:srgbClr val="268593"/>
      </a:accent6>
      <a:hlink>
        <a:srgbClr val="B7A52A"/>
      </a:hlink>
      <a:folHlink>
        <a:srgbClr val="797027"/>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68A40B-FD45-4F66-A803-05D2C20909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Presentatie van de leerling</Template>
  <TotalTime>0</TotalTime>
  <Words>692</Words>
  <Application>Microsoft Office PowerPoint</Application>
  <PresentationFormat>Diavoorstelling (4:3)</PresentationFormat>
  <Paragraphs>54</Paragraphs>
  <Slides>8</Slides>
  <Notes>6</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8</vt:i4>
      </vt:variant>
    </vt:vector>
  </HeadingPairs>
  <TitlesOfParts>
    <vt:vector size="14" baseType="lpstr">
      <vt:lpstr>Calibri</vt:lpstr>
      <vt:lpstr>Corbel</vt:lpstr>
      <vt:lpstr>Symbol</vt:lpstr>
      <vt:lpstr>Wingdings</vt:lpstr>
      <vt:lpstr>Wingdings 2</vt:lpstr>
      <vt:lpstr>Mediaan</vt:lpstr>
      <vt:lpstr>Module 2 – omgaan met infecties</vt:lpstr>
      <vt:lpstr>Topics</vt:lpstr>
      <vt:lpstr>Bijwerkingen</vt:lpstr>
      <vt:lpstr>Casus 2</vt:lpstr>
      <vt:lpstr>Casus 3</vt:lpstr>
      <vt:lpstr>Casus 4</vt:lpstr>
      <vt:lpstr>Casus 5</vt:lpstr>
      <vt:lpstr>Doorbehandelen of niet?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2018-02-20T12:50:28Z</dcterms:created>
  <dcterms:modified xsi:type="dcterms:W3CDTF">2019-01-14T14:13:02Z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TC101671259990</vt:lpwstr>
  </property>
</Properties>
</file>